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3" r:id="rId3"/>
    <p:sldId id="287" r:id="rId4"/>
    <p:sldId id="288" r:id="rId5"/>
    <p:sldId id="280" r:id="rId6"/>
    <p:sldId id="272" r:id="rId7"/>
    <p:sldId id="281" r:id="rId8"/>
    <p:sldId id="289" r:id="rId9"/>
    <p:sldId id="274" r:id="rId10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F9E"/>
    <a:srgbClr val="1350C2"/>
    <a:srgbClr val="006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38"/>
    <p:restoredTop sz="94304"/>
  </p:normalViewPr>
  <p:slideViewPr>
    <p:cSldViewPr showGuides="1">
      <p:cViewPr>
        <p:scale>
          <a:sx n="94" d="100"/>
          <a:sy n="94" d="100"/>
        </p:scale>
        <p:origin x="1792" y="2624"/>
      </p:cViewPr>
      <p:guideLst>
        <p:guide orient="horz" pos="2160"/>
        <p:guide pos="4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54" d="100"/>
          <a:sy n="154" d="100"/>
        </p:scale>
        <p:origin x="63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B90084-635B-42DA-276F-31456CA11C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7E53A-C2B0-B98B-9C63-6665E2570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39264-7694-9C4D-8270-86FA02B14E7F}" type="datetimeFigureOut">
              <a:rPr lang="nb-NO" smtClean="0">
                <a:latin typeface="Roboto" panose="02000000000000000000" pitchFamily="2" charset="0"/>
              </a:rPr>
              <a:t>05.03.2026</a:t>
            </a:fld>
            <a:endParaRPr lang="nb-NO" dirty="0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7C0FC-26D8-0033-33A1-FC1B92941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86F5C-07A7-61CC-0C14-53FD2378F3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45356-E49A-D546-856D-D16C13BA2224}" type="slidenum">
              <a:rPr lang="nb-NO" smtClean="0">
                <a:latin typeface="Roboto" panose="02000000000000000000" pitchFamily="2" charset="0"/>
              </a:rPr>
              <a:t>‹#›</a:t>
            </a:fld>
            <a:endParaRPr lang="nb-NO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6784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083B9DD8-D864-2F48-A71F-0D47403AA28B}" type="datetimeFigureOut">
              <a:rPr lang="nb-NO" smtClean="0"/>
              <a:pPr/>
              <a:t>05.03.2026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DECC1825-64E0-214C-93FA-8BB3681D01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14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cl/fo/4c1zbhwax6wshd220gsbo/ALmDYpfaBza3ik2a7SVo0TI?rlkey=lmp5vhsnos57t4krhrm269ytd&amp;st=tafudofm&amp;dl=0" TargetMode="External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lickr.com/photos/hoyre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emf"/><Relationship Id="rId10" Type="http://schemas.openxmlformats.org/officeDocument/2006/relationships/hyperlink" Target="https://hoyre.no/design/" TargetMode="External"/><Relationship Id="rId4" Type="http://schemas.openxmlformats.org/officeDocument/2006/relationships/image" Target="../media/image21.emf"/><Relationship Id="rId9" Type="http://schemas.openxmlformats.org/officeDocument/2006/relationships/image" Target="../media/image2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Trenger%20du%20hjelp%252525252525252525252525253F%20Ta%20kontakt%20med%20en%20ra&#778;dgiver,%20H&#248;yres%20kampanjeavdeling%20eller%20se%20en%20YouTube-film%20som%20forklarer%20dette." TargetMode="External"/><Relationship Id="rId2" Type="http://schemas.openxmlformats.org/officeDocument/2006/relationships/hyperlink" Target="https://fonts.google.com/specimen/Zalando+Sans+Expanded?query=zal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e - Logo 1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AFBE443-924C-05CC-EA18-FBD26B318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3387" y="2699148"/>
            <a:ext cx="6465226" cy="145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7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 -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F4E473CA-C5E8-8748-2429-01A972AAE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0697"/>
          <a:stretch>
            <a:fillRect/>
          </a:stretch>
        </p:blipFill>
        <p:spPr>
          <a:xfrm>
            <a:off x="1919536" y="1268760"/>
            <a:ext cx="8064896" cy="558924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C3A0686-5046-1EB0-2BC7-A26AE2881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451" y="1556792"/>
            <a:ext cx="9865096" cy="3987824"/>
          </a:xfrm>
        </p:spPr>
        <p:txBody>
          <a:bodyPr lIns="46800" tIns="46800" rIns="46800" anchor="ctr" anchorCtr="0">
            <a:normAutofit/>
          </a:bodyPr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Zalando Sans Expanded Black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Sett inn et </a:t>
            </a:r>
            <a:r>
              <a:rPr lang="en-GB" dirty="0" err="1"/>
              <a:t>temaskille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247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liste - ly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FE4F9-DC77-B895-2B2C-68EA4677DB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rcRect l="-21335" t="-18787" r="20687" b="15608"/>
          <a:stretch>
            <a:fillRect/>
          </a:stretch>
        </p:blipFill>
        <p:spPr>
          <a:xfrm>
            <a:off x="5826829" y="332656"/>
            <a:ext cx="6365171" cy="65253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73224"/>
            <a:ext cx="9514655" cy="1045029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Tittel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punktliste</a:t>
            </a:r>
            <a:r>
              <a:rPr lang="en-GB" dirty="0"/>
              <a:t> over </a:t>
            </a:r>
            <a:r>
              <a:rPr lang="en-GB" dirty="0" err="1"/>
              <a:t>maksimalt</a:t>
            </a:r>
            <a:r>
              <a:rPr lang="en-GB" dirty="0"/>
              <a:t> to </a:t>
            </a:r>
            <a:r>
              <a:rPr lang="en-GB" dirty="0" err="1"/>
              <a:t>kolonner</a:t>
            </a:r>
            <a:endParaRPr lang="nb-N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802" y="1844824"/>
            <a:ext cx="10278742" cy="3960440"/>
          </a:xfrm>
        </p:spPr>
        <p:txBody>
          <a:bodyPr numCol="2" spcCol="720000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00C7B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 noProof="0" dirty="0"/>
              <a:t>Ruste opp det norske Forsvaret kraftig for å styrke landets forsvarsevne</a:t>
            </a:r>
          </a:p>
          <a:p>
            <a:pPr lvl="0"/>
            <a:r>
              <a:rPr lang="nb-NO" noProof="0" dirty="0"/>
              <a:t>Øke produksjonen av våpen og ammunisjon i Norge og i samarbeid med Europa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  <a:p>
            <a:pPr lvl="0"/>
            <a:r>
              <a:rPr lang="nb-NO" dirty="0"/>
              <a:t>Etablere en hurtigdomstol og landsdekkende institusjon for ungdomskriminelle</a:t>
            </a:r>
          </a:p>
          <a:p>
            <a:pPr lvl="0"/>
            <a:r>
              <a:rPr lang="nb-NO" dirty="0"/>
              <a:t>Utvise kriminelle utlendinger og stramme inn innvandringen til Norge</a:t>
            </a:r>
          </a:p>
          <a:p>
            <a:pPr lvl="0"/>
            <a:r>
              <a:rPr lang="nb-NO" noProof="0" dirty="0"/>
              <a:t>Øke produksjonen av våpen og ammunisjon i Norge og i samarbeid med Europa.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  <a:p>
            <a:pPr lvl="0"/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01E85E-6CA5-F90F-A8FD-80DE66BB10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480" y="188640"/>
            <a:ext cx="15946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1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liste en kolonne - ly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FE4F9-DC77-B895-2B2C-68EA4677DB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rcRect l="-21335" t="-18787" r="20687" b="15608"/>
          <a:stretch>
            <a:fillRect/>
          </a:stretch>
        </p:blipFill>
        <p:spPr>
          <a:xfrm>
            <a:off x="5826829" y="332656"/>
            <a:ext cx="6365171" cy="65253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73224"/>
            <a:ext cx="8578551" cy="1045029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Tittel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punktliste</a:t>
            </a:r>
            <a:r>
              <a:rPr lang="en-GB" dirty="0"/>
              <a:t> over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kolonne</a:t>
            </a:r>
            <a:endParaRPr lang="nb-N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802" y="1844824"/>
            <a:ext cx="10278742" cy="3960440"/>
          </a:xfrm>
        </p:spPr>
        <p:txBody>
          <a:bodyPr numCol="1" spcCol="720000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00C7B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 noProof="0" dirty="0"/>
              <a:t>Ruste opp det norske Forsvaret kraftig for å styrke landets forsvarsevne</a:t>
            </a:r>
          </a:p>
          <a:p>
            <a:pPr lvl="0"/>
            <a:r>
              <a:rPr lang="nb-NO" noProof="0" dirty="0"/>
              <a:t>Øke produksjonen av våpen og ammunisjon i Norge og i samarbeid med Europa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  <a:p>
            <a:pPr lvl="0"/>
            <a:r>
              <a:rPr lang="nb-NO" dirty="0"/>
              <a:t>Etablere en hurtigdomstol og landsdekkende institusjon for ungdomskriminelle</a:t>
            </a:r>
          </a:p>
          <a:p>
            <a:pPr lvl="0"/>
            <a:r>
              <a:rPr lang="nb-NO" dirty="0"/>
              <a:t>Utvise kriminelle utlendinger og stramme inn innvandringen til Norge</a:t>
            </a:r>
          </a:p>
          <a:p>
            <a:pPr lvl="0"/>
            <a:r>
              <a:rPr lang="nb-NO" noProof="0" dirty="0"/>
              <a:t>Øke produksjonen av våpen og ammunisjon i Norge og i samarbeid med Europa.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  <a:p>
            <a:pPr lvl="0"/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01E85E-6CA5-F90F-A8FD-80DE66BB10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480" y="188640"/>
            <a:ext cx="159466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9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liste - mørk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59FFEB05-E196-21AE-D850-A46C16957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73224"/>
            <a:ext cx="9514655" cy="1045029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Tittel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punktliste</a:t>
            </a:r>
            <a:r>
              <a:rPr lang="en-GB" dirty="0"/>
              <a:t> over </a:t>
            </a:r>
            <a:r>
              <a:rPr lang="en-GB" dirty="0" err="1"/>
              <a:t>maksimalt</a:t>
            </a:r>
            <a:r>
              <a:rPr lang="en-GB" dirty="0"/>
              <a:t> to </a:t>
            </a:r>
            <a:r>
              <a:rPr lang="en-GB" dirty="0" err="1"/>
              <a:t>kolonner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802" y="1844824"/>
            <a:ext cx="10278742" cy="3960440"/>
          </a:xfrm>
        </p:spPr>
        <p:txBody>
          <a:bodyPr numCol="2" spcCol="720000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00C7B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 noProof="0" dirty="0"/>
              <a:t>Ruste opp det norske Forsvaret kraftig for å styrke landets forsvarsevne</a:t>
            </a:r>
          </a:p>
          <a:p>
            <a:pPr lvl="0"/>
            <a:r>
              <a:rPr lang="nb-NO" noProof="0" dirty="0"/>
              <a:t>Øke produksjonen av våpen og ammunisjon i Norge og i samarbeid med Europa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  <a:p>
            <a:pPr lvl="0"/>
            <a:r>
              <a:rPr lang="nb-NO" dirty="0"/>
              <a:t>Etablere en hurtigdomstol og landsdekkende institusjon for ungdomskriminelle</a:t>
            </a:r>
          </a:p>
          <a:p>
            <a:pPr lvl="0"/>
            <a:r>
              <a:rPr lang="nb-NO" dirty="0"/>
              <a:t>Utvise kriminelle utlendinger og stramme inn innvandringen til Norge</a:t>
            </a:r>
          </a:p>
          <a:p>
            <a:pPr lvl="0"/>
            <a:r>
              <a:rPr lang="nb-NO" noProof="0" dirty="0"/>
              <a:t>Øke produksjonen av våpen og ammunisjon i Norge og i samarbeid med Europa.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009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punktliste en kolonne - mørk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59FFEB05-E196-21AE-D850-A46C16957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73224"/>
            <a:ext cx="8218511" cy="1045029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Tittel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punktliste</a:t>
            </a:r>
            <a:r>
              <a:rPr lang="en-GB" dirty="0"/>
              <a:t> over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kolonne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802" y="1844824"/>
            <a:ext cx="10278742" cy="3960440"/>
          </a:xfrm>
        </p:spPr>
        <p:txBody>
          <a:bodyPr numCol="1" spcCol="720000"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00C7B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 noProof="0" dirty="0"/>
              <a:t>Ruste opp det norske Forsvaret kraftig for å styrke landets forsvarsevne</a:t>
            </a:r>
          </a:p>
          <a:p>
            <a:pPr lvl="0"/>
            <a:r>
              <a:rPr lang="nb-NO" noProof="0" dirty="0"/>
              <a:t>Øke produksjonen av våpen og ammunisjon i Norge og i samarbeid med Europa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  <a:p>
            <a:pPr lvl="0"/>
            <a:r>
              <a:rPr lang="nb-NO" dirty="0"/>
              <a:t>Etablere en hurtigdomstol og landsdekkende institusjon for ungdomskriminelle</a:t>
            </a:r>
          </a:p>
          <a:p>
            <a:pPr lvl="0"/>
            <a:r>
              <a:rPr lang="nb-NO" dirty="0"/>
              <a:t>Utvise kriminelle utlendinger og stramme inn innvandringen til Norge</a:t>
            </a:r>
          </a:p>
          <a:p>
            <a:pPr lvl="0"/>
            <a:r>
              <a:rPr lang="nb-NO" noProof="0" dirty="0"/>
              <a:t>Øke produksjonen av våpen og ammunisjon i Norge og i samarbeid med Europa.</a:t>
            </a:r>
          </a:p>
          <a:p>
            <a:pPr lvl="0"/>
            <a:r>
              <a:rPr lang="nb-NO" noProof="0" dirty="0"/>
              <a:t>Flere politifolk i gatene, flere etterforskere og mer forebyggende arbeid</a:t>
            </a:r>
          </a:p>
        </p:txBody>
      </p:sp>
    </p:spTree>
    <p:extLst>
      <p:ext uri="{BB962C8B-B14F-4D97-AF65-F5344CB8AC3E}">
        <p14:creationId xmlns:p14="http://schemas.microsoft.com/office/powerpoint/2010/main" val="3930445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eller bilder - 5 stk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2CB31B2E-A09E-9550-B941-3F28827BC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4A17E87-9910-3D0F-A6A4-153B2B4D60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4176" y="2276872"/>
            <a:ext cx="1914485" cy="15348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BF73C1-CF10-7F8F-6720-BDF75FC57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268" y="3893402"/>
            <a:ext cx="1821937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F56F66-FF2F-30E0-DF11-F036F0E68E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0058" y="2276872"/>
            <a:ext cx="1914485" cy="155121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CAAE13-CA13-CAD5-9408-1FCD3B478C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150" y="3893402"/>
            <a:ext cx="1821937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  <a:p>
            <a:endParaRPr lang="nb-NO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676D52-7DA1-989E-FCD4-0BFEB94F8D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25939" y="2276872"/>
            <a:ext cx="1914485" cy="155121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8879073-D6A8-FE4E-9200-3418F8C14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5031" y="3893402"/>
            <a:ext cx="1821937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  <a:p>
            <a:endParaRPr lang="nb-NO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3D3386-3C72-FFE1-6D35-58447272C5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31820" y="2276872"/>
            <a:ext cx="1914485" cy="155121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3D9B1B9-0D58-DF71-E192-44FDF7F5A2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90912" y="3893402"/>
            <a:ext cx="1821937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  <a:p>
            <a:endParaRPr lang="nb-NO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DC6B8EC-3B9C-BA3D-7845-441A9B384D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37702" y="2276872"/>
            <a:ext cx="1914485" cy="155121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68E8BE9-E8E8-21F0-B588-C65A75848C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96794" y="3893402"/>
            <a:ext cx="1821937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  <a:p>
            <a:endParaRPr lang="nb-NO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7D15BA4-3821-9200-7429-803B956B1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04664"/>
            <a:ext cx="9514655" cy="1045029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Tittel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liste</a:t>
            </a:r>
            <a:r>
              <a:rPr lang="en-GB" dirty="0"/>
              <a:t> med </a:t>
            </a:r>
            <a:r>
              <a:rPr lang="en-GB" dirty="0" err="1"/>
              <a:t>plass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ikoner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/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bilder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3691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eller bilder - 4 stk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742246D9-1079-008E-8CA8-856F55358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4A17E87-9910-3D0F-A6A4-153B2B4D60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636" y="1971195"/>
            <a:ext cx="2360612" cy="15348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Sett inn ikon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bilde</a:t>
            </a:r>
            <a:endParaRPr lang="nb-NO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BF73C1-CF10-7F8F-6720-BDF75FC57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635" y="3587725"/>
            <a:ext cx="2360613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F56F66-FF2F-30E0-DF11-F036F0E68E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75398" y="1971195"/>
            <a:ext cx="2360612" cy="155121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Sett inn ikon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bilde</a:t>
            </a:r>
            <a:endParaRPr lang="nb-NO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CAAE13-CA13-CAD5-9408-1FCD3B478C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397" y="3587725"/>
            <a:ext cx="2360613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  <a:p>
            <a:endParaRPr lang="nb-NO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676D52-7DA1-989E-FCD4-0BFEB94F8D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0017" y="1971195"/>
            <a:ext cx="2360612" cy="155121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Sett inn ikon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bilde</a:t>
            </a:r>
            <a:endParaRPr lang="nb-NO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8879073-D6A8-FE4E-9200-3418F8C14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016" y="3587725"/>
            <a:ext cx="2360613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  <a:p>
            <a:endParaRPr lang="nb-NO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3D3386-3C72-FFE1-6D35-58447272C5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11779" y="1971195"/>
            <a:ext cx="2360612" cy="155121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Sett inn ikon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bilde</a:t>
            </a:r>
            <a:endParaRPr lang="nb-NO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3D9B1B9-0D58-DF71-E192-44FDF7F5A2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11778" y="3587725"/>
            <a:ext cx="2360613" cy="189411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en-US" dirty="0"/>
          </a:p>
          <a:p>
            <a:endParaRPr lang="nb-NO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45B1ABC-D8FE-97F5-D203-1BC8AAA62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404664"/>
            <a:ext cx="9514655" cy="1045029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1637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eller bilder - 3 stk + tittel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F3681588-9AF5-379B-AFF3-D0F4C6924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4A17E87-9910-3D0F-A6A4-153B2B4D60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4324" y="2301151"/>
            <a:ext cx="2944738" cy="179130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Sett inn ikon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bilde</a:t>
            </a:r>
            <a:endParaRPr lang="nb-NO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4BF73C1-CF10-7F8F-6720-BDF75FC572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4323" y="4345685"/>
            <a:ext cx="2944739" cy="160359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Kort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settes</a:t>
            </a:r>
            <a:r>
              <a:rPr lang="en-GB" dirty="0"/>
              <a:t> inn her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6F56F66-FF2F-30E0-DF11-F036F0E68E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2270" y="2300620"/>
            <a:ext cx="2944738" cy="181036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Sett inn ikon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bilde</a:t>
            </a:r>
            <a:endParaRPr lang="nb-NO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CAAE13-CA13-CAD5-9408-1FCD3B478C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2269" y="4345685"/>
            <a:ext cx="2944739" cy="1603596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Kort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settes</a:t>
            </a:r>
            <a:r>
              <a:rPr lang="en-GB" dirty="0"/>
              <a:t> inn her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676D52-7DA1-989E-FCD4-0BFEB94F8D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40217" y="2300620"/>
            <a:ext cx="2944738" cy="181036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Sett inn ikon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bilde</a:t>
            </a:r>
            <a:endParaRPr lang="nb-NO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8879073-D6A8-FE4E-9200-3418F8C14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0216" y="4345685"/>
            <a:ext cx="2944739" cy="1603596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Kort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settes</a:t>
            </a:r>
            <a:r>
              <a:rPr lang="en-GB" dirty="0"/>
              <a:t> inn her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C52475D-9BD0-F1C1-9731-AE24E7A9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368831"/>
            <a:ext cx="9514655" cy="1045029"/>
          </a:xfrm>
        </p:spPr>
        <p:txBody>
          <a:bodyPr anchor="b" anchorCtr="0">
            <a:no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9043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- 3 stk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A1F0F984-F9A9-38DE-469F-CF296244D7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758" y="692696"/>
            <a:ext cx="10466613" cy="816428"/>
          </a:xfrm>
        </p:spPr>
        <p:txBody>
          <a:bodyPr anchor="b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1F956FB-C744-9E5F-5C04-C871D3246092}"/>
              </a:ext>
            </a:extLst>
          </p:cNvPr>
          <p:cNvSpPr/>
          <p:nvPr userDrawn="1"/>
        </p:nvSpPr>
        <p:spPr>
          <a:xfrm>
            <a:off x="2215136" y="1929589"/>
            <a:ext cx="840413" cy="8404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i="0" dirty="0">
                <a:latin typeface="Zalando Sans Expanded Black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EC2B14-359E-910F-DAA5-AD75EC495194}"/>
              </a:ext>
            </a:extLst>
          </p:cNvPr>
          <p:cNvSpPr/>
          <p:nvPr userDrawn="1"/>
        </p:nvSpPr>
        <p:spPr>
          <a:xfrm>
            <a:off x="5802397" y="1929589"/>
            <a:ext cx="840413" cy="8404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i="0" dirty="0">
                <a:latin typeface="Zalando Sans Expanded Black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247054-C112-DDF8-357C-7EC6D4ED7034}"/>
              </a:ext>
            </a:extLst>
          </p:cNvPr>
          <p:cNvSpPr/>
          <p:nvPr userDrawn="1"/>
        </p:nvSpPr>
        <p:spPr>
          <a:xfrm>
            <a:off x="9389659" y="1929589"/>
            <a:ext cx="840413" cy="8404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i="0" dirty="0">
                <a:latin typeface="Zalando Sans Expanded Black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102584-CB21-5D3B-692C-CAD47CF170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7589" y="2934035"/>
            <a:ext cx="2915506" cy="248194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800" dirty="0"/>
              <a:t>Sett inn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kort</a:t>
            </a:r>
            <a:r>
              <a:rPr lang="en-GB" sz="2800" dirty="0"/>
              <a:t> </a:t>
            </a:r>
            <a:r>
              <a:rPr lang="en-GB" sz="2800" dirty="0" err="1"/>
              <a:t>tekst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dette</a:t>
            </a:r>
            <a:r>
              <a:rPr lang="en-GB" sz="2800" dirty="0"/>
              <a:t> </a:t>
            </a:r>
            <a:r>
              <a:rPr lang="en-GB" sz="2800" dirty="0" err="1"/>
              <a:t>feltet</a:t>
            </a:r>
            <a:endParaRPr lang="en-US" sz="2800" dirty="0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2E4D323A-1ED7-5529-9D33-11BFC2479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851" y="2934035"/>
            <a:ext cx="2915506" cy="248194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800" dirty="0"/>
              <a:t>Sett inn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kort</a:t>
            </a:r>
            <a:r>
              <a:rPr lang="en-GB" sz="2800" dirty="0"/>
              <a:t> </a:t>
            </a:r>
            <a:r>
              <a:rPr lang="en-GB" sz="2800" dirty="0" err="1"/>
              <a:t>tekst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dette</a:t>
            </a:r>
            <a:r>
              <a:rPr lang="en-GB" sz="2800" dirty="0"/>
              <a:t> </a:t>
            </a:r>
            <a:r>
              <a:rPr lang="en-GB" sz="2800" dirty="0" err="1"/>
              <a:t>feltet</a:t>
            </a:r>
            <a:endParaRPr lang="en-US" sz="2800" dirty="0"/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C1B921B3-87A0-3F75-D1B9-7775265CFD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2113" y="2934035"/>
            <a:ext cx="2915506" cy="248194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sz="2800" dirty="0"/>
              <a:t>Sett inn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kort</a:t>
            </a:r>
            <a:r>
              <a:rPr lang="en-GB" sz="2800" dirty="0"/>
              <a:t> </a:t>
            </a:r>
            <a:r>
              <a:rPr lang="en-GB" sz="2800" dirty="0" err="1"/>
              <a:t>tekst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dette</a:t>
            </a:r>
            <a:r>
              <a:rPr lang="en-GB" sz="2800" dirty="0"/>
              <a:t> </a:t>
            </a:r>
            <a:r>
              <a:rPr lang="en-GB" sz="2800" dirty="0" err="1"/>
              <a:t>feltet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630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- 4 stk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059C451D-F473-350B-73CC-541C1DFB2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758" y="692696"/>
            <a:ext cx="10466613" cy="816428"/>
          </a:xfrm>
        </p:spPr>
        <p:txBody>
          <a:bodyPr anchor="b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3F6C5AE-221D-5728-2237-EC421E91B924}"/>
              </a:ext>
            </a:extLst>
          </p:cNvPr>
          <p:cNvSpPr/>
          <p:nvPr userDrawn="1"/>
        </p:nvSpPr>
        <p:spPr>
          <a:xfrm>
            <a:off x="1845741" y="2022511"/>
            <a:ext cx="738789" cy="738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i="0" dirty="0">
                <a:latin typeface="Zalando Sans Expanded Black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95519D-8F7A-67C3-8C27-82780F85A003}"/>
              </a:ext>
            </a:extLst>
          </p:cNvPr>
          <p:cNvSpPr/>
          <p:nvPr userDrawn="1"/>
        </p:nvSpPr>
        <p:spPr>
          <a:xfrm>
            <a:off x="4487153" y="2022511"/>
            <a:ext cx="738789" cy="738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i="0" dirty="0">
                <a:latin typeface="Zalando Sans Expanded Black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933214-CAA9-4E66-914E-BA698446B8B0}"/>
              </a:ext>
            </a:extLst>
          </p:cNvPr>
          <p:cNvSpPr/>
          <p:nvPr userDrawn="1"/>
        </p:nvSpPr>
        <p:spPr>
          <a:xfrm>
            <a:off x="7160105" y="2022511"/>
            <a:ext cx="738789" cy="738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i="0" dirty="0">
                <a:latin typeface="Zalando Sans Expanded Black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C520DD-1444-2303-F14C-502BF6689D11}"/>
              </a:ext>
            </a:extLst>
          </p:cNvPr>
          <p:cNvSpPr/>
          <p:nvPr userDrawn="1"/>
        </p:nvSpPr>
        <p:spPr>
          <a:xfrm>
            <a:off x="9797798" y="2022511"/>
            <a:ext cx="738789" cy="738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i="0" dirty="0">
                <a:latin typeface="Zalando Sans Expanded Black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AD00EC-7E90-4EE6-3D0A-0E7AFF2656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790" y="2997316"/>
            <a:ext cx="2296689" cy="2481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B6D03C-DCB5-2E33-934A-CDFD61D65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2067" y="2997316"/>
            <a:ext cx="2296689" cy="2481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E6FAD78-DEF7-827E-C157-E055756720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7343" y="2997316"/>
            <a:ext cx="2296689" cy="2481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2F40626-717D-D3FF-2271-5DE9ED82BD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2620" y="2997316"/>
            <a:ext cx="2296689" cy="24815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4454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e - Logo 2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2CFA2B-C7B8-3715-EC39-4BDFF4E28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02E67C-28B6-8CAD-F56B-262E1D1F9F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7065" y="2132856"/>
            <a:ext cx="3797869" cy="32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- 5 stk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0F192535-9C35-8881-609B-085B5E81F5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758" y="692696"/>
            <a:ext cx="10466613" cy="816428"/>
          </a:xfrm>
        </p:spPr>
        <p:txBody>
          <a:bodyPr anchor="b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E9637EE-5503-547A-3BB5-65FA91B244DC}"/>
              </a:ext>
            </a:extLst>
          </p:cNvPr>
          <p:cNvSpPr/>
          <p:nvPr userDrawn="1"/>
        </p:nvSpPr>
        <p:spPr>
          <a:xfrm>
            <a:off x="1356067" y="1879228"/>
            <a:ext cx="700063" cy="7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i="0" dirty="0">
                <a:latin typeface="Zalando Sans Expanded Black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74D55F-FF4C-96DA-A4E0-866D1E0D156B}"/>
              </a:ext>
            </a:extLst>
          </p:cNvPr>
          <p:cNvSpPr/>
          <p:nvPr userDrawn="1"/>
        </p:nvSpPr>
        <p:spPr>
          <a:xfrm>
            <a:off x="3563790" y="1879228"/>
            <a:ext cx="700063" cy="7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i="0" dirty="0">
                <a:latin typeface="Zalando Sans Expanded Black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14481C-1BB9-E339-2C92-8463BAB50357}"/>
              </a:ext>
            </a:extLst>
          </p:cNvPr>
          <p:cNvSpPr/>
          <p:nvPr userDrawn="1"/>
        </p:nvSpPr>
        <p:spPr>
          <a:xfrm>
            <a:off x="5771513" y="1879228"/>
            <a:ext cx="700063" cy="7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i="0" dirty="0">
                <a:latin typeface="Zalando Sans Expanded Black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2BF9A9-14D3-31BD-9684-F3B0095856B0}"/>
              </a:ext>
            </a:extLst>
          </p:cNvPr>
          <p:cNvSpPr/>
          <p:nvPr userDrawn="1"/>
        </p:nvSpPr>
        <p:spPr>
          <a:xfrm>
            <a:off x="7979236" y="1879228"/>
            <a:ext cx="700063" cy="7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i="0" dirty="0">
                <a:latin typeface="Zalando Sans Expanded Black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E29C65-0821-ED1C-C028-E52B25385134}"/>
              </a:ext>
            </a:extLst>
          </p:cNvPr>
          <p:cNvSpPr/>
          <p:nvPr userDrawn="1"/>
        </p:nvSpPr>
        <p:spPr>
          <a:xfrm>
            <a:off x="10186958" y="1879228"/>
            <a:ext cx="700063" cy="7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i="0" dirty="0">
                <a:latin typeface="Zalando Sans Expanded Black" pitchFamily="2" charset="77"/>
                <a:cs typeface="Poppins" pitchFamily="2" charset="77"/>
              </a:rPr>
              <a:t>5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9FCA508-3EDD-8623-7B74-321C23214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947" y="2791910"/>
            <a:ext cx="1872301" cy="2723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32C27B98-A378-A0C8-EA5D-AFF140488C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8024" y="2791910"/>
            <a:ext cx="1872301" cy="2723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8E8BE874-2244-C380-B5C4-88151648C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6101" y="2791910"/>
            <a:ext cx="1872301" cy="2723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3E783414-E30F-9EDF-2380-C693146132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99347" y="2791910"/>
            <a:ext cx="1872301" cy="2723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A2E087-40E7-E01E-DB53-81E01C4F04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7424" y="2791910"/>
            <a:ext cx="1872301" cy="2723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I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586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/ Hierarki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80" y="393575"/>
            <a:ext cx="9397045" cy="705096"/>
          </a:xfrm>
          <a:solidFill>
            <a:schemeClr val="bg1"/>
          </a:solidFill>
        </p:spPr>
        <p:txBody>
          <a:bodyPr anchor="b" anchorCtr="0">
            <a:noAutofit/>
          </a:bodyPr>
          <a:lstStyle>
            <a:lvl1pPr algn="l">
              <a:defRPr sz="3200" b="1" i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Tittel </a:t>
            </a:r>
            <a:r>
              <a:rPr lang="en-GB" dirty="0" err="1"/>
              <a:t>til</a:t>
            </a:r>
            <a:r>
              <a:rPr lang="en-GB" dirty="0"/>
              <a:t> Smart Art/</a:t>
            </a:r>
            <a:r>
              <a:rPr lang="en-GB" dirty="0" err="1"/>
              <a:t>Hierarki-grafikk</a:t>
            </a:r>
            <a:endParaRPr lang="nb-NO" dirty="0"/>
          </a:p>
        </p:txBody>
      </p:sp>
      <p:sp>
        <p:nvSpPr>
          <p:cNvPr id="16" name="SmartArt Placeholder 15">
            <a:extLst>
              <a:ext uri="{FF2B5EF4-FFF2-40B4-BE49-F238E27FC236}">
                <a16:creationId xmlns:a16="http://schemas.microsoft.com/office/drawing/2014/main" id="{2E4E7ACF-47F6-D66C-C61B-CD479866B1F5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515380" y="1412777"/>
            <a:ext cx="11161240" cy="4163406"/>
          </a:xfrm>
        </p:spPr>
        <p:txBody>
          <a:bodyPr tIns="720000" bIns="468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Lag et hierarki ved å trykke på symbolet i midten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072132-28BB-1902-718D-BD4724F00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2100" y="193218"/>
            <a:ext cx="1554692" cy="3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5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nster bakgrunn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2CFA2B-C7B8-3715-EC39-4BDFF4E287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63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- heldekk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45B683-BA96-B7B2-680B-7FDF9C03B0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</p:spTree>
    <p:extLst>
      <p:ext uri="{BB962C8B-B14F-4D97-AF65-F5344CB8AC3E}">
        <p14:creationId xmlns:p14="http://schemas.microsoft.com/office/powerpoint/2010/main" val="231119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- heldekkende + hvit teks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45B683-BA96-B7B2-680B-7FDF9C03B0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tIns="432000" bIns="4680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dra et bilde hit.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3B6B82-2FE5-BB47-75C3-FFE7FAC74C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9436" y="1125538"/>
            <a:ext cx="10153128" cy="4751734"/>
          </a:xfrm>
        </p:spPr>
        <p:txBody>
          <a:bodyPr lIns="90000" tIns="90000" rIns="90000" bIns="90000" anchor="ctr" anchorCtr="0">
            <a:normAutofit/>
          </a:bodyPr>
          <a:lstStyle>
            <a:lvl1pPr algn="ctr">
              <a:buNone/>
              <a:defRPr sz="7200" b="1" i="0">
                <a:solidFill>
                  <a:schemeClr val="bg1"/>
                </a:solidFill>
                <a:latin typeface="Zalando Sans Expanded Black" pitchFamily="2" charset="77"/>
                <a:ea typeface="Zalando Sans Expanded Black" pitchFamily="2" charset="77"/>
              </a:defRPr>
            </a:lvl1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tittel</a:t>
            </a:r>
            <a:r>
              <a:rPr lang="en-GB" dirty="0"/>
              <a:t> over et </a:t>
            </a:r>
            <a:r>
              <a:rPr lang="en-GB" dirty="0" err="1"/>
              <a:t>bilde</a:t>
            </a:r>
            <a:r>
              <a:rPr lang="en-GB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8570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blå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45B683-BA96-B7B2-680B-7FDF9C03B0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tIns="432000" bIns="4680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et bilde ved å dra et bilde hit.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3B6B82-2FE5-BB47-75C3-FFE7FAC74C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584" y="1772816"/>
            <a:ext cx="7200800" cy="3096344"/>
          </a:xfrm>
          <a:solidFill>
            <a:schemeClr val="accent1"/>
          </a:solidFill>
        </p:spPr>
        <p:txBody>
          <a:bodyPr lIns="720000" tIns="720000" rIns="720000" bIns="720000" anchor="ctr" anchorCtr="0">
            <a:normAutofit/>
          </a:bodyPr>
          <a:lstStyle>
            <a:lvl1pPr algn="ctr">
              <a:buNone/>
              <a:defRPr sz="5400" b="1" i="0">
                <a:solidFill>
                  <a:schemeClr val="bg1"/>
                </a:solidFill>
                <a:latin typeface="Zalando Sans Expanded Black" pitchFamily="2" charset="77"/>
                <a:ea typeface="Zalando Sans Expanded Black" pitchFamily="2" charset="77"/>
              </a:defRPr>
            </a:lvl1pPr>
          </a:lstStyle>
          <a:p>
            <a:pPr lvl="0"/>
            <a:r>
              <a:rPr lang="en-GB" dirty="0"/>
              <a:t>Tittel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blå</a:t>
            </a:r>
            <a:r>
              <a:rPr lang="en-GB" dirty="0"/>
              <a:t> </a:t>
            </a:r>
            <a:r>
              <a:rPr lang="en-GB" dirty="0" err="1"/>
              <a:t>boks</a:t>
            </a:r>
            <a:r>
              <a:rPr lang="en-GB" dirty="0"/>
              <a:t> over </a:t>
            </a:r>
            <a:r>
              <a:rPr lang="en-GB" dirty="0" err="1"/>
              <a:t>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5749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4 s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C45B683-BA96-B7B2-680B-7FDF9C03B0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3465513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8D19E7F-69D3-7C1C-9815-1A0C68E522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0119" y="0"/>
            <a:ext cx="6096000" cy="3465513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2208B84-B490-E37D-40E5-C3362659D8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5513"/>
            <a:ext cx="6096000" cy="3465513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48E2E85-CEC2-CF31-FA63-CDD5FBFA1F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00119" y="3465513"/>
            <a:ext cx="6096000" cy="3465513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</p:spTree>
    <p:extLst>
      <p:ext uri="{BB962C8B-B14F-4D97-AF65-F5344CB8AC3E}">
        <p14:creationId xmlns:p14="http://schemas.microsoft.com/office/powerpoint/2010/main" val="99075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3 s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2208B84-B490-E37D-40E5-C3362659D8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7977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A81E7A4-6055-C3FE-1B9A-9ACE368EF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79776" y="0"/>
            <a:ext cx="407977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4B0DEC4-AA76-A752-2F96-98ED7352EC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0"/>
            <a:ext cx="407977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</p:spTree>
    <p:extLst>
      <p:ext uri="{BB962C8B-B14F-4D97-AF65-F5344CB8AC3E}">
        <p14:creationId xmlns:p14="http://schemas.microsoft.com/office/powerpoint/2010/main" val="259721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- 2 s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2208B84-B490-E37D-40E5-C3362659D8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42C15F6-6BBB-EECA-C12E-0B8DC15120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775" y="0"/>
            <a:ext cx="6096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txBody>
          <a:bodyPr tIns="720000" bIns="46800"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et bilde ved å </a:t>
            </a:r>
            <a:br>
              <a:rPr lang="nb-NO"/>
            </a:br>
            <a:r>
              <a:rPr lang="nb-NO"/>
              <a:t>trykke på ikonet i midten.</a:t>
            </a:r>
          </a:p>
        </p:txBody>
      </p:sp>
    </p:spTree>
    <p:extLst>
      <p:ext uri="{BB962C8B-B14F-4D97-AF65-F5344CB8AC3E}">
        <p14:creationId xmlns:p14="http://schemas.microsoft.com/office/powerpoint/2010/main" val="76034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 Høyr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3">
            <a:extLst>
              <a:ext uri="{FF2B5EF4-FFF2-40B4-BE49-F238E27FC236}">
                <a16:creationId xmlns:a16="http://schemas.microsoft.com/office/drawing/2014/main" id="{86D7C302-8371-2A25-4AA7-D503D4676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9406" y="1056967"/>
            <a:ext cx="4073187" cy="47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943F7A60-470F-3121-B3E5-67A7C6AD5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0697"/>
          <a:stretch>
            <a:fillRect/>
          </a:stretch>
        </p:blipFill>
        <p:spPr>
          <a:xfrm>
            <a:off x="1919536" y="1268760"/>
            <a:ext cx="8064896" cy="558924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96BFEC7-9324-5974-9304-832E183AE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3432" y="1628800"/>
            <a:ext cx="10117123" cy="3888432"/>
          </a:xfrm>
        </p:spPr>
        <p:txBody>
          <a:bodyPr lIns="46800" tIns="46800" rIns="46800" anchor="ctr" anchorCtr="0">
            <a:normAutofit/>
          </a:bodyPr>
          <a:lstStyle>
            <a:lvl1pPr marL="0" indent="0" algn="ctr">
              <a:buNone/>
              <a:defRPr sz="8000" b="1" i="0">
                <a:solidFill>
                  <a:schemeClr val="bg1"/>
                </a:solidFill>
                <a:latin typeface="Zalando Sans Expanded Black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42C5D1-D9B3-8AA2-FA7A-F99FEC40B2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48399" y="608279"/>
            <a:ext cx="2495201" cy="56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m Høyr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7919A-7369-5942-FC43-7BC662DCA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2685" y="980728"/>
            <a:ext cx="6246630" cy="52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89F084-37C0-D3F1-F4D0-6A60F1352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945" y="99532"/>
            <a:ext cx="11838110" cy="66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t Høyr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E96946-7467-FAC3-DB02-01D59AEF85E8}"/>
              </a:ext>
            </a:extLst>
          </p:cNvPr>
          <p:cNvSpPr txBox="1"/>
          <p:nvPr userDrawn="1"/>
        </p:nvSpPr>
        <p:spPr>
          <a:xfrm>
            <a:off x="2063552" y="1700808"/>
            <a:ext cx="8273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000" b="1" i="0" dirty="0">
                <a:solidFill>
                  <a:schemeClr val="bg1"/>
                </a:solidFill>
                <a:latin typeface="Zalando Sans Expanded Black" pitchFamily="2" charset="77"/>
                <a:ea typeface="Zalando Sans Expanded Black" pitchFamily="2" charset="77"/>
                <a:cs typeface="Poppins" pitchFamily="2" charset="77"/>
              </a:rPr>
              <a:t>Mitt Høyre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8D583-5ECA-81AF-B025-349097DB9848}"/>
              </a:ext>
            </a:extLst>
          </p:cNvPr>
          <p:cNvSpPr txBox="1"/>
          <p:nvPr userDrawn="1"/>
        </p:nvSpPr>
        <p:spPr>
          <a:xfrm>
            <a:off x="3689077" y="4231874"/>
            <a:ext cx="5400600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Logg inn på hoyre.no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3430-9379-D937-1A0F-498E3C8C9047}"/>
              </a:ext>
            </a:extLst>
          </p:cNvPr>
          <p:cNvSpPr txBox="1"/>
          <p:nvPr userDrawn="1"/>
        </p:nvSpPr>
        <p:spPr>
          <a:xfrm>
            <a:off x="2988879" y="3149791"/>
            <a:ext cx="680099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  <a:sym typeface="Arial"/>
              </a:rPr>
              <a:t>Ressurser for medlemmer og tillitsvalgte. Opplæring, verktøy, regler og retningslinjer</a:t>
            </a:r>
            <a:endParaRPr kumimoji="0" lang="en-NO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Poppins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559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app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fox with yellow stars around its head&#10;&#10;AI-generated content may be incorrect.">
            <a:extLst>
              <a:ext uri="{FF2B5EF4-FFF2-40B4-BE49-F238E27FC236}">
                <a16:creationId xmlns:a16="http://schemas.microsoft.com/office/drawing/2014/main" id="{9120D878-4D7E-261F-5269-532641553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700" y="219179"/>
            <a:ext cx="5400600" cy="54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FE96B-431B-ED5B-B6BD-0C5E1B9BEB14}"/>
              </a:ext>
            </a:extLst>
          </p:cNvPr>
          <p:cNvSpPr txBox="1"/>
          <p:nvPr userDrawn="1"/>
        </p:nvSpPr>
        <p:spPr>
          <a:xfrm>
            <a:off x="9408368" y="2492896"/>
            <a:ext cx="2451096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  <a:sym typeface="Arial"/>
              </a:rPr>
              <a:t>Last ned Blå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Poppins" pitchFamily="2" charset="77"/>
              <a:sym typeface="Arial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  <a:sym typeface="Arial"/>
              </a:rPr>
              <a:t>Planlegg, bli med og registrer kampanje-aktiviteter som husbesøk, stand, postkasseaksjoner, pendleraksjoner og 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771BE-51C5-9149-FCD7-2D6AD70A32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8448" y="4815716"/>
            <a:ext cx="1608125" cy="1608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FC61C-A25E-324C-D0BC-365708631697}"/>
              </a:ext>
            </a:extLst>
          </p:cNvPr>
          <p:cNvSpPr txBox="1"/>
          <p:nvPr userDrawn="1"/>
        </p:nvSpPr>
        <p:spPr>
          <a:xfrm>
            <a:off x="4439816" y="5589240"/>
            <a:ext cx="3312368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b="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bla.hoyre.no</a:t>
            </a:r>
          </a:p>
        </p:txBody>
      </p:sp>
    </p:spTree>
    <p:extLst>
      <p:ext uri="{BB962C8B-B14F-4D97-AF65-F5344CB8AC3E}">
        <p14:creationId xmlns:p14="http://schemas.microsoft.com/office/powerpoint/2010/main" val="2262015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maskinen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B37D6-0D40-A384-1D70-70EF0816D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lum bright="100000"/>
          </a:blip>
          <a:stretch>
            <a:fillRect/>
          </a:stretch>
        </p:blipFill>
        <p:spPr>
          <a:xfrm>
            <a:off x="3431704" y="733768"/>
            <a:ext cx="5328592" cy="3631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A1BAB-E5D7-8929-746F-FCA18C2E3224}"/>
              </a:ext>
            </a:extLst>
          </p:cNvPr>
          <p:cNvSpPr txBox="1"/>
          <p:nvPr userDrawn="1"/>
        </p:nvSpPr>
        <p:spPr>
          <a:xfrm>
            <a:off x="1593916" y="5517232"/>
            <a:ext cx="900416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  <a:sym typeface="Arial"/>
              </a:rPr>
              <a:t>Lag materiell i Høyre-drakt uten å være designer! </a:t>
            </a:r>
            <a:br>
              <a:rPr kumimoji="0" lang="nb-NO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  <a:sym typeface="Arial"/>
              </a:rPr>
            </a:br>
            <a:r>
              <a:rPr kumimoji="0" lang="nb-NO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  <a:sym typeface="Arial"/>
              </a:rPr>
              <a:t>Eller lag ting fra bunnen av ved hjelp av denne siden.</a:t>
            </a:r>
            <a:endParaRPr kumimoji="0" lang="en-NO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Poppins" pitchFamily="2" charset="77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8AF87-6D34-5CDC-75A6-5EC85DF13823}"/>
              </a:ext>
            </a:extLst>
          </p:cNvPr>
          <p:cNvSpPr txBox="1"/>
          <p:nvPr userDrawn="1"/>
        </p:nvSpPr>
        <p:spPr>
          <a:xfrm>
            <a:off x="3935760" y="4379434"/>
            <a:ext cx="4320480" cy="82230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hoyre.no/design</a:t>
            </a:r>
          </a:p>
        </p:txBody>
      </p:sp>
    </p:spTree>
    <p:extLst>
      <p:ext uri="{BB962C8B-B14F-4D97-AF65-F5344CB8AC3E}">
        <p14:creationId xmlns:p14="http://schemas.microsoft.com/office/powerpoint/2010/main" val="48034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24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ørste forkaring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8FF41A-0EB9-4CAD-4DD6-A31F1CBC7188}"/>
              </a:ext>
            </a:extLst>
          </p:cNvPr>
          <p:cNvSpPr txBox="1"/>
          <p:nvPr userDrawn="1"/>
        </p:nvSpPr>
        <p:spPr>
          <a:xfrm>
            <a:off x="2495600" y="213285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Velkommen til Høyres mal for presentasjoner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0953B8-C0B5-7CCF-485B-D4EE94FACF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1631" y="1217646"/>
            <a:ext cx="2304683" cy="520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C5B5A5-16FE-ECA9-83A2-D7FAEA014A10}"/>
              </a:ext>
            </a:extLst>
          </p:cNvPr>
          <p:cNvSpPr txBox="1"/>
          <p:nvPr userDrawn="1"/>
        </p:nvSpPr>
        <p:spPr>
          <a:xfrm>
            <a:off x="3719736" y="4077072"/>
            <a:ext cx="4428493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de neste sidene før du starter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431FB-6717-BE04-F084-878CA617B475}"/>
              </a:ext>
            </a:extLst>
          </p:cNvPr>
          <p:cNvSpPr txBox="1"/>
          <p:nvPr userDrawn="1"/>
        </p:nvSpPr>
        <p:spPr>
          <a:xfrm>
            <a:off x="4439816" y="6165304"/>
            <a:ext cx="2957286" cy="276999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VERSJON: 4. MARS 2026</a:t>
            </a:r>
          </a:p>
        </p:txBody>
      </p:sp>
    </p:spTree>
    <p:extLst>
      <p:ext uri="{BB962C8B-B14F-4D97-AF65-F5344CB8AC3E}">
        <p14:creationId xmlns:p14="http://schemas.microsoft.com/office/powerpoint/2010/main" val="29611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CBC94D70-50DA-34A5-4E37-C0F2ADDD4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967" y="4725890"/>
            <a:ext cx="729087" cy="942271"/>
          </a:xfrm>
          <a:prstGeom prst="rect">
            <a:avLst/>
          </a:prstGeom>
        </p:spPr>
      </p:pic>
      <p:sp>
        <p:nvSpPr>
          <p:cNvPr id="3" name="TekstSylinder 22">
            <a:extLst>
              <a:ext uri="{FF2B5EF4-FFF2-40B4-BE49-F238E27FC236}">
                <a16:creationId xmlns:a16="http://schemas.microsoft.com/office/drawing/2014/main" id="{4C3626F2-5E60-849F-94F2-C5C584B42211}"/>
              </a:ext>
            </a:extLst>
          </p:cNvPr>
          <p:cNvSpPr txBox="1"/>
          <p:nvPr userDrawn="1"/>
        </p:nvSpPr>
        <p:spPr>
          <a:xfrm>
            <a:off x="3210198" y="3903680"/>
            <a:ext cx="47052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latin typeface="Roboto" panose="02000000000000000000" pitchFamily="2" charset="0"/>
                <a:ea typeface="Roboto" panose="02000000000000000000" pitchFamily="2" charset="0"/>
              </a:rPr>
              <a:t>Bruk ekte bilder av konkrete situasjoner du snakker om. Om ikke det er mulig, kan du bruke et illustrasjonsbilde. Last ned et bilde fra arkivene under. KI-genererte bilder skal ikke benyttes.</a:t>
            </a:r>
          </a:p>
        </p:txBody>
      </p:sp>
      <p:sp>
        <p:nvSpPr>
          <p:cNvPr id="6" name="TekstSylinder 15">
            <a:extLst>
              <a:ext uri="{FF2B5EF4-FFF2-40B4-BE49-F238E27FC236}">
                <a16:creationId xmlns:a16="http://schemas.microsoft.com/office/drawing/2014/main" id="{DFC70922-4623-6902-279A-8E7AF412C1BF}"/>
              </a:ext>
            </a:extLst>
          </p:cNvPr>
          <p:cNvSpPr txBox="1"/>
          <p:nvPr userDrawn="1"/>
        </p:nvSpPr>
        <p:spPr>
          <a:xfrm>
            <a:off x="839416" y="874484"/>
            <a:ext cx="36177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Viktig: Bruk Høyres fonter (se eget felt).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Sett inn nye sider/slides ved å bruke metoden under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Lim inn tekst på riktig måte. (se eget felt)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Ikke lag alle nye presentasjoner </a:t>
            </a:r>
            <a:r>
              <a:rPr lang="nb-NO" sz="105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basert på gamle presentasjoner</a:t>
            </a: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Start gjerne med med denne malen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Bruk korte budskap eller et bilde du prater over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Bruk bilder med høy kvalitet eller eller ikoner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Ikke bruk AI-genererte bilder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Lurer du på noe? Send mail til kampanje@hoyre.no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mer informasjon se Høyres visuelle identitet</a:t>
            </a:r>
          </a:p>
        </p:txBody>
      </p:sp>
      <p:sp>
        <p:nvSpPr>
          <p:cNvPr id="7" name="TekstSylinder 16">
            <a:extLst>
              <a:ext uri="{FF2B5EF4-FFF2-40B4-BE49-F238E27FC236}">
                <a16:creationId xmlns:a16="http://schemas.microsoft.com/office/drawing/2014/main" id="{AC165E76-F0EB-6AE3-63B5-8713455EC54D}"/>
              </a:ext>
            </a:extLst>
          </p:cNvPr>
          <p:cNvSpPr txBox="1"/>
          <p:nvPr userDrawn="1"/>
        </p:nvSpPr>
        <p:spPr>
          <a:xfrm>
            <a:off x="9192344" y="500784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Lim inn tekst riktig</a:t>
            </a:r>
          </a:p>
        </p:txBody>
      </p:sp>
      <p:sp>
        <p:nvSpPr>
          <p:cNvPr id="9" name="TekstSylinder 20">
            <a:extLst>
              <a:ext uri="{FF2B5EF4-FFF2-40B4-BE49-F238E27FC236}">
                <a16:creationId xmlns:a16="http://schemas.microsoft.com/office/drawing/2014/main" id="{D4D1A8AE-0F24-CDD5-EE5E-F729EB02637B}"/>
              </a:ext>
            </a:extLst>
          </p:cNvPr>
          <p:cNvSpPr txBox="1"/>
          <p:nvPr userDrawn="1"/>
        </p:nvSpPr>
        <p:spPr>
          <a:xfrm>
            <a:off x="4799856" y="500784"/>
            <a:ext cx="1665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Bruk riktig font</a:t>
            </a:r>
          </a:p>
        </p:txBody>
      </p:sp>
      <p:sp>
        <p:nvSpPr>
          <p:cNvPr id="11" name="TekstSylinder 22">
            <a:extLst>
              <a:ext uri="{FF2B5EF4-FFF2-40B4-BE49-F238E27FC236}">
                <a16:creationId xmlns:a16="http://schemas.microsoft.com/office/drawing/2014/main" id="{CF910B18-B5D2-4964-BB98-893D942E98B8}"/>
              </a:ext>
            </a:extLst>
          </p:cNvPr>
          <p:cNvSpPr txBox="1"/>
          <p:nvPr userDrawn="1"/>
        </p:nvSpPr>
        <p:spPr>
          <a:xfrm>
            <a:off x="9210589" y="3903680"/>
            <a:ext cx="23735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>
                <a:latin typeface="Roboto" panose="02000000000000000000" pitchFamily="2" charset="0"/>
                <a:ea typeface="Roboto" panose="02000000000000000000" pitchFamily="2" charset="0"/>
              </a:rPr>
              <a:t>Bruk Høyres ikoner for å illustrere et tema. Se egen side for alle ikonene og hvordan du kan bruke dem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85AEF-4683-B4B1-950D-2D526262D3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9638" y="5494524"/>
            <a:ext cx="652022" cy="585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C95E3-4E63-6981-78B4-FB1A12D7A6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24974" y="5182120"/>
            <a:ext cx="825066" cy="644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EFDCBA-A438-4B7F-6324-F6E361DFACC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25783" y="4650024"/>
            <a:ext cx="654194" cy="663959"/>
          </a:xfrm>
          <a:prstGeom prst="rect">
            <a:avLst/>
          </a:prstGeom>
        </p:spPr>
      </p:pic>
      <p:sp>
        <p:nvSpPr>
          <p:cNvPr id="17" name="TekstSylinder 15">
            <a:extLst>
              <a:ext uri="{FF2B5EF4-FFF2-40B4-BE49-F238E27FC236}">
                <a16:creationId xmlns:a16="http://schemas.microsoft.com/office/drawing/2014/main" id="{1C0DE17D-D80A-59D6-7813-EC8EC6463444}"/>
              </a:ext>
            </a:extLst>
          </p:cNvPr>
          <p:cNvSpPr txBox="1"/>
          <p:nvPr userDrawn="1"/>
        </p:nvSpPr>
        <p:spPr>
          <a:xfrm>
            <a:off x="9211846" y="874484"/>
            <a:ext cx="2643331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nb-NO" sz="10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Når du kopier tekst fra et dokument eller nettside:</a:t>
            </a:r>
            <a:r>
              <a:rPr lang="nb-NO" sz="1050" b="1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Ikke lim inn tekst på vanlig måte. </a:t>
            </a:r>
            <a:r>
              <a:rPr lang="nb-NO" sz="10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 får man ikke riktig formatering. Bruk heller denne metoden fra menyen i PowerPoint:</a:t>
            </a:r>
          </a:p>
          <a:p>
            <a:pPr marL="0" indent="0">
              <a:buFont typeface="+mj-lt"/>
              <a:buNone/>
            </a:pPr>
            <a:br>
              <a:rPr lang="nb-NO" sz="10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1050" b="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Microsoft Windows: </a:t>
            </a:r>
            <a:r>
              <a:rPr lang="nb-NO" sz="105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Hjem &gt; Lim inn  &gt; Behold bare teksten</a:t>
            </a:r>
          </a:p>
          <a:p>
            <a:pPr marL="0" indent="0">
              <a:buFont typeface="+mj-lt"/>
              <a:buNone/>
            </a:pPr>
            <a:endParaRPr lang="nb-NO" sz="1050" b="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 typeface="+mj-lt"/>
              <a:buNone/>
            </a:pPr>
            <a:r>
              <a:rPr lang="nb-NO" sz="1050" b="0" i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Apple MacOS:  </a:t>
            </a:r>
            <a:r>
              <a:rPr lang="nb-NO" sz="1050" b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Rediger &gt; Lim inn utvalg &gt; Lim inn uformatert tekst </a:t>
            </a:r>
          </a:p>
        </p:txBody>
      </p:sp>
      <p:sp>
        <p:nvSpPr>
          <p:cNvPr id="18" name="TekstSylinder 16">
            <a:extLst>
              <a:ext uri="{FF2B5EF4-FFF2-40B4-BE49-F238E27FC236}">
                <a16:creationId xmlns:a16="http://schemas.microsoft.com/office/drawing/2014/main" id="{CB2216EA-C648-39A0-60BB-E9297420EE08}"/>
              </a:ext>
            </a:extLst>
          </p:cNvPr>
          <p:cNvSpPr txBox="1"/>
          <p:nvPr userDrawn="1"/>
        </p:nvSpPr>
        <p:spPr>
          <a:xfrm>
            <a:off x="807658" y="500784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Les dette først</a:t>
            </a:r>
          </a:p>
        </p:txBody>
      </p:sp>
      <p:sp>
        <p:nvSpPr>
          <p:cNvPr id="19" name="TekstSylinder 2">
            <a:extLst>
              <a:ext uri="{FF2B5EF4-FFF2-40B4-BE49-F238E27FC236}">
                <a16:creationId xmlns:a16="http://schemas.microsoft.com/office/drawing/2014/main" id="{3E32761C-07F2-93CB-F95D-30E0EF23AB7B}"/>
              </a:ext>
            </a:extLst>
          </p:cNvPr>
          <p:cNvSpPr txBox="1"/>
          <p:nvPr userDrawn="1"/>
        </p:nvSpPr>
        <p:spPr>
          <a:xfrm>
            <a:off x="851569" y="3903680"/>
            <a:ext cx="20075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50">
                <a:latin typeface="Roboto" panose="02000000000000000000" pitchFamily="2" charset="0"/>
                <a:ea typeface="Roboto" panose="02000000000000000000" pitchFamily="2" charset="0"/>
              </a:rPr>
              <a:t>Velg side-maler ved å bruke det lille </a:t>
            </a:r>
            <a:r>
              <a:rPr lang="nb-NO" sz="1050" b="1">
                <a:latin typeface="Roboto" panose="02000000000000000000" pitchFamily="2" charset="0"/>
                <a:ea typeface="Roboto" panose="02000000000000000000" pitchFamily="2" charset="0"/>
              </a:rPr>
              <a:t>pil-ned-ikonet </a:t>
            </a:r>
            <a:br>
              <a:rPr lang="nb-NO" sz="1050" b="1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1050" b="0">
                <a:latin typeface="Roboto" panose="02000000000000000000" pitchFamily="2" charset="0"/>
                <a:ea typeface="Roboto" panose="02000000000000000000" pitchFamily="2" charset="0"/>
              </a:rPr>
              <a:t>til høyre for </a:t>
            </a:r>
            <a:r>
              <a:rPr lang="nb-NO" sz="1050">
                <a:latin typeface="Roboto" panose="02000000000000000000" pitchFamily="2" charset="0"/>
                <a:ea typeface="Roboto" panose="02000000000000000000" pitchFamily="2" charset="0"/>
              </a:rPr>
              <a:t>«Nytt lysbilde»: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43DD6E7-D519-A96D-44B7-250C2EBF5E59}"/>
              </a:ext>
            </a:extLst>
          </p:cNvPr>
          <p:cNvSpPr txBox="1"/>
          <p:nvPr userDrawn="1"/>
        </p:nvSpPr>
        <p:spPr>
          <a:xfrm>
            <a:off x="851569" y="3573016"/>
            <a:ext cx="2024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Sette inn en slide?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4F290-1D00-D06A-21F2-DCFE015F5EA1}"/>
              </a:ext>
            </a:extLst>
          </p:cNvPr>
          <p:cNvSpPr txBox="1"/>
          <p:nvPr userDrawn="1"/>
        </p:nvSpPr>
        <p:spPr>
          <a:xfrm>
            <a:off x="3175576" y="3573016"/>
            <a:ext cx="2160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1" i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</a:rPr>
              <a:t>Bilder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E481DE-AED3-6C65-9F79-95F419FE491C}"/>
              </a:ext>
            </a:extLst>
          </p:cNvPr>
          <p:cNvCxnSpPr>
            <a:cxnSpLocks/>
          </p:cNvCxnSpPr>
          <p:nvPr userDrawn="1"/>
        </p:nvCxnSpPr>
        <p:spPr>
          <a:xfrm>
            <a:off x="9005050" y="3717032"/>
            <a:ext cx="0" cy="257337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A7EFA69-8710-BA3A-86F7-B9B70E03857C}"/>
              </a:ext>
            </a:extLst>
          </p:cNvPr>
          <p:cNvSpPr txBox="1"/>
          <p:nvPr userDrawn="1"/>
        </p:nvSpPr>
        <p:spPr>
          <a:xfrm>
            <a:off x="3356661" y="5084657"/>
            <a:ext cx="17118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05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Bilder Høyre har tatt selv. Portretter av politikere, bilder fra turneer, konferanser mm.</a:t>
            </a:r>
            <a:endParaRPr lang="nb-NO" sz="1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" name="Picture 24">
            <a:hlinkClick r:id="rId6" tooltip="Høyres egne bilder"/>
            <a:extLst>
              <a:ext uri="{FF2B5EF4-FFF2-40B4-BE49-F238E27FC236}">
                <a16:creationId xmlns:a16="http://schemas.microsoft.com/office/drawing/2014/main" id="{635C0E91-E1FB-5686-EF39-5E764DFDC21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182" y="4686958"/>
            <a:ext cx="902569" cy="2820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17E99F5-A24A-7B43-9FB2-66C9DD65EF2C}"/>
              </a:ext>
            </a:extLst>
          </p:cNvPr>
          <p:cNvSpPr txBox="1"/>
          <p:nvPr userDrawn="1"/>
        </p:nvSpPr>
        <p:spPr>
          <a:xfrm>
            <a:off x="9193646" y="3573016"/>
            <a:ext cx="2160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1" i="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</a:rPr>
              <a:t>Ikoner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03D691-C354-DFB4-3F58-62522E58F520}"/>
              </a:ext>
            </a:extLst>
          </p:cNvPr>
          <p:cNvSpPr txBox="1"/>
          <p:nvPr userDrawn="1"/>
        </p:nvSpPr>
        <p:spPr>
          <a:xfrm>
            <a:off x="5131517" y="5084657"/>
            <a:ext cx="17580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105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Illustrasjonsbilder fordelt på ulike politiske temaer. Dette er bilder vi leier av Getty Images.</a:t>
            </a:r>
            <a:endParaRPr lang="nb-NO" sz="10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FC9036-CAEC-443D-A05D-70403AF8FE56}"/>
              </a:ext>
            </a:extLst>
          </p:cNvPr>
          <p:cNvSpPr txBox="1"/>
          <p:nvPr userDrawn="1"/>
        </p:nvSpPr>
        <p:spPr>
          <a:xfrm>
            <a:off x="7306770" y="4821201"/>
            <a:ext cx="1120230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05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at linken skal fungere må du starte presentasjonen gå til side 2 og trykke på knappen </a:t>
            </a:r>
          </a:p>
        </p:txBody>
      </p:sp>
      <p:sp>
        <p:nvSpPr>
          <p:cNvPr id="35" name="Rounded Rectangle 34">
            <a:hlinkClick r:id="rId6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65A526D-E699-3AF0-69F1-CF6EEB31792C}"/>
              </a:ext>
            </a:extLst>
          </p:cNvPr>
          <p:cNvSpPr/>
          <p:nvPr userDrawn="1"/>
        </p:nvSpPr>
        <p:spPr>
          <a:xfrm>
            <a:off x="3607045" y="5930363"/>
            <a:ext cx="1171840" cy="36004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</a:rPr>
              <a:t>Flickr</a:t>
            </a:r>
          </a:p>
        </p:txBody>
      </p:sp>
      <p:sp>
        <p:nvSpPr>
          <p:cNvPr id="36" name="Rounded Rectangle 35">
            <a:hlinkClick r:id="rId8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E39ADD6-976D-8C9D-8EFD-13D28E64A2EE}"/>
              </a:ext>
            </a:extLst>
          </p:cNvPr>
          <p:cNvSpPr/>
          <p:nvPr userDrawn="1"/>
        </p:nvSpPr>
        <p:spPr>
          <a:xfrm>
            <a:off x="5435845" y="5930363"/>
            <a:ext cx="1171840" cy="36004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</a:rPr>
              <a:t>Getty</a:t>
            </a:r>
          </a:p>
        </p:txBody>
      </p:sp>
      <p:pic>
        <p:nvPicPr>
          <p:cNvPr id="37" name="Picture 3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07267D8-EFBA-EE36-F780-DDD914DD05D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26" b="10279"/>
          <a:stretch>
            <a:fillRect/>
          </a:stretch>
        </p:blipFill>
        <p:spPr>
          <a:xfrm>
            <a:off x="5526031" y="4650669"/>
            <a:ext cx="899179" cy="39708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B639D3-3265-E337-77B1-B613C171AF42}"/>
              </a:ext>
            </a:extLst>
          </p:cNvPr>
          <p:cNvCxnSpPr>
            <a:cxnSpLocks/>
          </p:cNvCxnSpPr>
          <p:nvPr userDrawn="1"/>
        </p:nvCxnSpPr>
        <p:spPr>
          <a:xfrm>
            <a:off x="8976320" y="534584"/>
            <a:ext cx="0" cy="232155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67E0E422-A402-75E6-8517-6F0AB879EA8E}"/>
              </a:ext>
            </a:extLst>
          </p:cNvPr>
          <p:cNvSpPr/>
          <p:nvPr userDrawn="1"/>
        </p:nvSpPr>
        <p:spPr>
          <a:xfrm rot="7543241">
            <a:off x="6458240" y="5378805"/>
            <a:ext cx="1141509" cy="1007452"/>
          </a:xfrm>
          <a:prstGeom prst="arc">
            <a:avLst>
              <a:gd name="adj1" fmla="val 15981236"/>
              <a:gd name="adj2" fmla="val 0"/>
            </a:avLst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8D7433BB-92CE-1F42-8611-551C96858852}"/>
              </a:ext>
            </a:extLst>
          </p:cNvPr>
          <p:cNvSpPr/>
          <p:nvPr userDrawn="1"/>
        </p:nvSpPr>
        <p:spPr>
          <a:xfrm rot="5997721">
            <a:off x="1248525" y="3760474"/>
            <a:ext cx="1141509" cy="1368180"/>
          </a:xfrm>
          <a:prstGeom prst="arc">
            <a:avLst>
              <a:gd name="adj1" fmla="val 15981236"/>
              <a:gd name="adj2" fmla="val 0"/>
            </a:avLst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302EE3D-474A-6216-26DF-A3DA062BF4AF}"/>
              </a:ext>
            </a:extLst>
          </p:cNvPr>
          <p:cNvCxnSpPr>
            <a:cxnSpLocks/>
          </p:cNvCxnSpPr>
          <p:nvPr userDrawn="1"/>
        </p:nvCxnSpPr>
        <p:spPr>
          <a:xfrm>
            <a:off x="4647856" y="534584"/>
            <a:ext cx="0" cy="2381637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>
            <a:hlinkClick r:id="rId10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3E37C41-721D-6D7B-3A9C-832814658D44}"/>
              </a:ext>
            </a:extLst>
          </p:cNvPr>
          <p:cNvSpPr/>
          <p:nvPr userDrawn="1"/>
        </p:nvSpPr>
        <p:spPr>
          <a:xfrm>
            <a:off x="1199456" y="2708920"/>
            <a:ext cx="1521135" cy="36004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</a:rPr>
              <a:t>Visuell identitet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53944B-0288-F8F3-F116-523F4EAD07D8}"/>
              </a:ext>
            </a:extLst>
          </p:cNvPr>
          <p:cNvCxnSpPr>
            <a:cxnSpLocks/>
          </p:cNvCxnSpPr>
          <p:nvPr userDrawn="1"/>
        </p:nvCxnSpPr>
        <p:spPr>
          <a:xfrm>
            <a:off x="2980768" y="3717032"/>
            <a:ext cx="0" cy="257337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A0C3DC2D-315F-5A92-02F1-E4B7EC8DB48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11526" r="11111"/>
          <a:stretch>
            <a:fillRect/>
          </a:stretch>
        </p:blipFill>
        <p:spPr>
          <a:xfrm>
            <a:off x="6682810" y="332656"/>
            <a:ext cx="2005477" cy="2741332"/>
          </a:xfrm>
          <a:prstGeom prst="rect">
            <a:avLst/>
          </a:prstGeom>
        </p:spPr>
      </p:pic>
      <p:sp>
        <p:nvSpPr>
          <p:cNvPr id="5" name="TekstSylinder 15">
            <a:extLst>
              <a:ext uri="{FF2B5EF4-FFF2-40B4-BE49-F238E27FC236}">
                <a16:creationId xmlns:a16="http://schemas.microsoft.com/office/drawing/2014/main" id="{54EF06E3-5813-BBB8-0C94-46C08BA71ABC}"/>
              </a:ext>
            </a:extLst>
          </p:cNvPr>
          <p:cNvSpPr txBox="1"/>
          <p:nvPr userDrawn="1"/>
        </p:nvSpPr>
        <p:spPr>
          <a:xfrm>
            <a:off x="4799856" y="836712"/>
            <a:ext cx="165618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at malen skal fungere riktig må du laste ned og installere riktig tittelfont. </a:t>
            </a:r>
            <a:r>
              <a:rPr lang="nb-NO" sz="105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Zalando Sans Expanded.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nb-NO" sz="105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105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Du trenger kun gjøre dette en gang. </a:t>
            </a:r>
            <a:r>
              <a:rPr lang="nb-NO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 hvordan du installerer fonten på neste side.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nb-NO" sz="105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4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klaring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Sylinder 22">
            <a:extLst>
              <a:ext uri="{FF2B5EF4-FFF2-40B4-BE49-F238E27FC236}">
                <a16:creationId xmlns:a16="http://schemas.microsoft.com/office/drawing/2014/main" id="{2E50B151-0B28-AD26-7A14-73FAD3C76052}"/>
              </a:ext>
            </a:extLst>
          </p:cNvPr>
          <p:cNvSpPr txBox="1"/>
          <p:nvPr userDrawn="1"/>
        </p:nvSpPr>
        <p:spPr>
          <a:xfrm>
            <a:off x="1199456" y="177281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2000" b="0" i="0" kern="1200" noProof="0" dirty="0">
                <a:solidFill>
                  <a:schemeClr val="tx1"/>
                </a:solidFill>
                <a:effectLst/>
                <a:latin typeface="+mn-lt"/>
                <a:ea typeface="Roboto" panose="02000000000000000000" pitchFamily="2" charset="0"/>
                <a:cs typeface="+mn-cs"/>
              </a:rPr>
              <a:t>For at malen skal fungere riktig må du laste ned og installere riktig tittelfont: </a:t>
            </a:r>
            <a:r>
              <a:rPr lang="nb-NO" sz="2000" b="0" i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Zalando Sans Expanded</a:t>
            </a:r>
            <a:r>
              <a:rPr lang="nb-NO" sz="2000" b="0" i="1" kern="1200" noProof="0" dirty="0">
                <a:solidFill>
                  <a:schemeClr val="tx1"/>
                </a:solidFill>
                <a:effectLst/>
                <a:latin typeface="+mn-lt"/>
                <a:ea typeface="Roboto" panose="02000000000000000000" pitchFamily="2" charset="0"/>
                <a:cs typeface="+mn-cs"/>
              </a:rPr>
              <a:t> Black</a:t>
            </a:r>
            <a:endParaRPr lang="en-GB" sz="20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8" name="TekstSylinder 16">
            <a:extLst>
              <a:ext uri="{FF2B5EF4-FFF2-40B4-BE49-F238E27FC236}">
                <a16:creationId xmlns:a16="http://schemas.microsoft.com/office/drawing/2014/main" id="{E5039745-F140-6E81-EBE7-3EA81744B1AC}"/>
              </a:ext>
            </a:extLst>
          </p:cNvPr>
          <p:cNvSpPr txBox="1"/>
          <p:nvPr userDrawn="1"/>
        </p:nvSpPr>
        <p:spPr>
          <a:xfrm>
            <a:off x="1167698" y="548680"/>
            <a:ext cx="27975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b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VIKTIG</a:t>
            </a:r>
          </a:p>
        </p:txBody>
      </p:sp>
      <p:sp>
        <p:nvSpPr>
          <p:cNvPr id="60" name="Rounded Rectangle 59">
            <a:hlinkClick r:id="rId2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C94CF01-3FCF-E654-5203-421E73856139}"/>
              </a:ext>
            </a:extLst>
          </p:cNvPr>
          <p:cNvSpPr/>
          <p:nvPr userDrawn="1"/>
        </p:nvSpPr>
        <p:spPr>
          <a:xfrm>
            <a:off x="1199456" y="4581128"/>
            <a:ext cx="1800200" cy="5236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b="1" i="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 NED</a:t>
            </a:r>
            <a:endParaRPr lang="nb-NO" sz="1800" b="1" i="0" u="none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42887F-602B-471E-9A68-04E29B707616}"/>
              </a:ext>
            </a:extLst>
          </p:cNvPr>
          <p:cNvSpPr txBox="1"/>
          <p:nvPr userDrawn="1"/>
        </p:nvSpPr>
        <p:spPr>
          <a:xfrm>
            <a:off x="3143672" y="4581128"/>
            <a:ext cx="6120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at knappen skal fungere, så må du starte presentasjonen og trykke på knappen. Eller så kan du </a:t>
            </a:r>
            <a:r>
              <a:rPr lang="nb-NO" sz="1400" i="1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kopiere teksten under og lime inn i en nettleser.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56964-7906-5855-CC70-186048C1945D}"/>
              </a:ext>
            </a:extLst>
          </p:cNvPr>
          <p:cNvSpPr txBox="1"/>
          <p:nvPr userDrawn="1"/>
        </p:nvSpPr>
        <p:spPr>
          <a:xfrm>
            <a:off x="1991544" y="2780928"/>
            <a:ext cx="9001000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2000" b="1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LAST NED </a:t>
            </a:r>
            <a:r>
              <a:rPr lang="nb-NO" sz="20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fonten i linken under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75EF3-5FE5-101F-6211-E4EA483B3206}"/>
              </a:ext>
            </a:extLst>
          </p:cNvPr>
          <p:cNvSpPr txBox="1"/>
          <p:nvPr userDrawn="1"/>
        </p:nvSpPr>
        <p:spPr>
          <a:xfrm>
            <a:off x="1127448" y="6165304"/>
            <a:ext cx="7848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1400" b="0" dirty="0">
                <a:latin typeface="Roboto" panose="02000000000000000000" pitchFamily="2" charset="0"/>
                <a:ea typeface="Roboto" panose="02000000000000000000" pitchFamily="2" charset="0"/>
              </a:rPr>
              <a:t>Trenger du ytterligere hjelp?  Ta kontakt med Høyres kampanjeavdeling på kampanje@hoyre.no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2EDAE3-ECAB-81FA-298C-B1D166CB7702}"/>
              </a:ext>
            </a:extLst>
          </p:cNvPr>
          <p:cNvSpPr/>
          <p:nvPr userDrawn="1"/>
        </p:nvSpPr>
        <p:spPr>
          <a:xfrm>
            <a:off x="1251887" y="2852936"/>
            <a:ext cx="595641" cy="5956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966707-7861-76A3-748E-760B9D662143}"/>
              </a:ext>
            </a:extLst>
          </p:cNvPr>
          <p:cNvSpPr/>
          <p:nvPr userDrawn="1"/>
        </p:nvSpPr>
        <p:spPr>
          <a:xfrm>
            <a:off x="1251887" y="3553439"/>
            <a:ext cx="595641" cy="5956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99A46-A5BB-B260-2779-34B13743F580}"/>
              </a:ext>
            </a:extLst>
          </p:cNvPr>
          <p:cNvSpPr txBox="1"/>
          <p:nvPr userDrawn="1"/>
        </p:nvSpPr>
        <p:spPr>
          <a:xfrm>
            <a:off x="1991544" y="3439525"/>
            <a:ext cx="8208912" cy="61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sz="2000" b="1" dirty="0">
                <a:latin typeface="Roboto" panose="02000000000000000000" pitchFamily="2" charset="0"/>
                <a:ea typeface="Roboto" panose="02000000000000000000" pitchFamily="2" charset="0"/>
              </a:rPr>
              <a:t>INSTALLER </a:t>
            </a:r>
            <a:r>
              <a:rPr lang="nb-NO" sz="2000" b="0" dirty="0">
                <a:latin typeface="Roboto" panose="02000000000000000000" pitchFamily="2" charset="0"/>
                <a:ea typeface="Roboto" panose="02000000000000000000" pitchFamily="2" charset="0"/>
              </a:rPr>
              <a:t>fonten ved å </a:t>
            </a:r>
            <a:r>
              <a:rPr lang="nb-NO" sz="2000" b="0" i="1" dirty="0">
                <a:latin typeface="Roboto" panose="02000000000000000000" pitchFamily="2" charset="0"/>
                <a:ea typeface="Roboto" panose="02000000000000000000" pitchFamily="2" charset="0"/>
              </a:rPr>
              <a:t>dobbeltklikke</a:t>
            </a:r>
            <a:r>
              <a:rPr lang="nb-NO" sz="2000" b="0" dirty="0">
                <a:latin typeface="Roboto" panose="02000000000000000000" pitchFamily="2" charset="0"/>
                <a:ea typeface="Roboto" panose="02000000000000000000" pitchFamily="2" charset="0"/>
              </a:rPr>
              <a:t> på filen og trykke </a:t>
            </a:r>
            <a:r>
              <a:rPr lang="nb-NO" sz="2000" b="0" i="1" dirty="0">
                <a:latin typeface="Roboto" panose="02000000000000000000" pitchFamily="2" charset="0"/>
                <a:ea typeface="Roboto" panose="02000000000000000000" pitchFamily="2" charset="0"/>
              </a:rPr>
              <a:t>installer. </a:t>
            </a:r>
          </a:p>
        </p:txBody>
      </p:sp>
    </p:spTree>
    <p:extLst>
      <p:ext uri="{BB962C8B-B14F-4D97-AF65-F5344CB8AC3E}">
        <p14:creationId xmlns:p14="http://schemas.microsoft.com/office/powerpoint/2010/main" val="19778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undertittel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A8B139CC-21FC-0225-E06C-E5C38BA5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126336" y="303560"/>
            <a:ext cx="6046192" cy="65544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9370" y="1484784"/>
            <a:ext cx="10079198" cy="3240360"/>
          </a:xfrm>
        </p:spPr>
        <p:txBody>
          <a:bodyPr>
            <a:normAutofit/>
          </a:bodyPr>
          <a:lstStyle>
            <a:lvl1pPr algn="l">
              <a:defRPr sz="72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4392" y="-2403648"/>
            <a:ext cx="2198286" cy="49632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5378" y="5661248"/>
            <a:ext cx="8354998" cy="864096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err="1"/>
              <a:t>Eventuell</a:t>
            </a:r>
            <a:r>
              <a:rPr lang="en-GB" dirty="0"/>
              <a:t> </a:t>
            </a:r>
            <a:r>
              <a:rPr lang="en-GB" dirty="0" err="1"/>
              <a:t>undertittel</a:t>
            </a:r>
            <a:r>
              <a:rPr lang="en-GB" dirty="0"/>
              <a:t> / </a:t>
            </a:r>
            <a:r>
              <a:rPr lang="en-GB" dirty="0" err="1"/>
              <a:t>Foredragsholder</a:t>
            </a:r>
            <a:r>
              <a:rPr lang="en-GB" dirty="0"/>
              <a:t> / Sted / Dato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B73DC7-68FA-71FD-649D-4A29E09CAC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915" y="536041"/>
            <a:ext cx="2232248" cy="5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24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F2C891FD-11E3-CDF8-0A6A-E64E35B62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6" y="908720"/>
            <a:ext cx="5328592" cy="3980658"/>
          </a:xfrm>
        </p:spPr>
        <p:txBody>
          <a:bodyPr anchor="t" anchorCtr="0">
            <a:normAutofit/>
          </a:bodyPr>
          <a:lstStyle>
            <a:lvl1pPr algn="l">
              <a:defRPr sz="54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0016" y="5281957"/>
            <a:ext cx="3803177" cy="478369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err="1"/>
              <a:t>Eventuell</a:t>
            </a:r>
            <a:r>
              <a:rPr lang="en-GB" dirty="0"/>
              <a:t> </a:t>
            </a:r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nb-NO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4D3334-82FA-970D-C964-7DEC33326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5735958" cy="6857999"/>
          </a:xfrm>
          <a:solidFill>
            <a:schemeClr val="bg2">
              <a:lumMod val="75000"/>
            </a:schemeClr>
          </a:solidFill>
        </p:spPr>
        <p:txBody>
          <a:bodyPr lIns="720000" tIns="720000" r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 ved å trykke på symbolet i midten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6FC8FA-4AAD-B83E-1FCC-713FAC5E80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punktlist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2326441C-2668-FFF9-B971-68AB314F1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024" y="783771"/>
            <a:ext cx="5400600" cy="1583872"/>
          </a:xfrm>
        </p:spPr>
        <p:txBody>
          <a:bodyPr anchor="b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feltet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0026" y="2645230"/>
            <a:ext cx="4413369" cy="3135084"/>
          </a:xfrm>
        </p:spPr>
        <p:txBody>
          <a:bodyPr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00C7B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 noProof="0" dirty="0"/>
              <a:t>Ruste opp det norske Forsvaret kraftig for å styrke landets forsvarsevne.</a:t>
            </a:r>
          </a:p>
          <a:p>
            <a:pPr lvl="0"/>
            <a:r>
              <a:rPr lang="nb-NO" noProof="0" dirty="0"/>
              <a:t>Øke produksjonen av våpen og ammunisjon i Norge og i samarbeid med Europa.</a:t>
            </a:r>
          </a:p>
          <a:p>
            <a:pPr lvl="0"/>
            <a:r>
              <a:rPr lang="nb-NO" noProof="0" dirty="0"/>
              <a:t>Flere politifolk i gatene, flere etterforskere og mer forebyggende arbeid.</a:t>
            </a:r>
            <a:endParaRPr lang="nb-NO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4D3334-82FA-970D-C964-7DEC33326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5663951" cy="6857999"/>
          </a:xfrm>
          <a:solidFill>
            <a:schemeClr val="bg2">
              <a:lumMod val="75000"/>
            </a:schemeClr>
          </a:solidFill>
        </p:spPr>
        <p:txBody>
          <a:bodyPr lIns="720000" tIns="720000" r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 ved å trykke på symbolet i midten</a:t>
            </a:r>
          </a:p>
        </p:txBody>
      </p:sp>
    </p:spTree>
    <p:extLst>
      <p:ext uri="{BB962C8B-B14F-4D97-AF65-F5344CB8AC3E}">
        <p14:creationId xmlns:p14="http://schemas.microsoft.com/office/powerpoint/2010/main" val="146449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ite bilde og punktlist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CC03D364-CD7A-7A6F-355F-18C9BCB33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2024" y="783771"/>
            <a:ext cx="4536504" cy="1583872"/>
          </a:xfrm>
        </p:spPr>
        <p:txBody>
          <a:bodyPr anchor="b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lorem ipsum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0026" y="2564904"/>
            <a:ext cx="4413369" cy="3816424"/>
          </a:xfrm>
        </p:spPr>
        <p:txBody>
          <a:bodyPr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00C7B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 noProof="0" dirty="0"/>
              <a:t>Ruste opp det norske Forsvaret kraftig for å styrke landets forsvarsevne.</a:t>
            </a:r>
          </a:p>
          <a:p>
            <a:pPr lvl="0"/>
            <a:r>
              <a:rPr lang="nb-NO" noProof="0" dirty="0"/>
              <a:t>Øke produksjonen av våpen og ammunisjon i Norge og i samarbeid med Europa.</a:t>
            </a:r>
          </a:p>
          <a:p>
            <a:pPr lvl="0"/>
            <a:r>
              <a:rPr lang="nb-NO" noProof="0" dirty="0"/>
              <a:t>Flere politifolk i gatene, flere etterforskere og mer forebyggende arbeid.</a:t>
            </a:r>
            <a:endParaRPr lang="nb-NO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4D3334-82FA-970D-C964-7DEC33326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376" y="764704"/>
            <a:ext cx="5328592" cy="3312368"/>
          </a:xfrm>
          <a:solidFill>
            <a:schemeClr val="bg2">
              <a:lumMod val="75000"/>
            </a:schemeClr>
          </a:solidFill>
        </p:spPr>
        <p:txBody>
          <a:bodyPr lIns="720000" tIns="720000" r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 ved å trykke på symbolet i midten</a:t>
            </a:r>
          </a:p>
        </p:txBody>
      </p:sp>
    </p:spTree>
    <p:extLst>
      <p:ext uri="{BB962C8B-B14F-4D97-AF65-F5344CB8AC3E}">
        <p14:creationId xmlns:p14="http://schemas.microsoft.com/office/powerpoint/2010/main" val="4076839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bilder og punktliste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AFC2C05D-D7ED-AB10-BD5A-905A1D4DE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23" y="783770"/>
            <a:ext cx="4679157" cy="1741993"/>
          </a:xfrm>
        </p:spPr>
        <p:txBody>
          <a:bodyPr anchor="b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Sett inn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tittel</a:t>
            </a:r>
            <a:r>
              <a:rPr lang="en-GB" dirty="0"/>
              <a:t> lorem ipsum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2100" y="193218"/>
            <a:ext cx="1554692" cy="35101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5960" y="2708920"/>
            <a:ext cx="4701401" cy="3448066"/>
          </a:xfrm>
        </p:spPr>
        <p:txBody>
          <a:bodyPr>
            <a:noAutofit/>
          </a:bodyPr>
          <a:lstStyle>
            <a:lvl1pPr marL="342900" indent="-342900" algn="l">
              <a:lnSpc>
                <a:spcPct val="100000"/>
              </a:lnSpc>
              <a:buClr>
                <a:srgbClr val="00C7B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nb-NO" noProof="0" dirty="0"/>
              <a:t>Ruste opp det norske Forsvaret kraftig for å styrke landets forsvarsevne.</a:t>
            </a:r>
          </a:p>
          <a:p>
            <a:pPr lvl="0"/>
            <a:r>
              <a:rPr lang="nb-NO" noProof="0" dirty="0"/>
              <a:t>Øke produksjonen av våpen og ammunisjon i Norge og i samarbeid med Europa.</a:t>
            </a:r>
          </a:p>
          <a:p>
            <a:pPr lvl="0"/>
            <a:r>
              <a:rPr lang="nb-NO" noProof="0" dirty="0"/>
              <a:t>Flere politifolk i gatene, flere etterforskere og mer forebyggende arbeid.</a:t>
            </a:r>
            <a:endParaRPr lang="nb-NO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4D3334-82FA-970D-C964-7DEC33326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416" y="764704"/>
            <a:ext cx="4464496" cy="2520280"/>
          </a:xfrm>
          <a:solidFill>
            <a:schemeClr val="bg2">
              <a:lumMod val="75000"/>
            </a:schemeClr>
          </a:solidFill>
        </p:spPr>
        <p:txBody>
          <a:bodyPr lIns="720000" tIns="720000" r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 ved å trykke på symbolet i midten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F0462163-0539-881B-019D-49CDF448D5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16" y="3573016"/>
            <a:ext cx="4464496" cy="2520280"/>
          </a:xfrm>
          <a:solidFill>
            <a:schemeClr val="bg2">
              <a:lumMod val="75000"/>
            </a:schemeClr>
          </a:solidFill>
        </p:spPr>
        <p:txBody>
          <a:bodyPr lIns="720000" tIns="720000" r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Sett inn bilde ved å trykke på symbolet i midten</a:t>
            </a:r>
          </a:p>
        </p:txBody>
      </p:sp>
    </p:spTree>
    <p:extLst>
      <p:ext uri="{BB962C8B-B14F-4D97-AF65-F5344CB8AC3E}">
        <p14:creationId xmlns:p14="http://schemas.microsoft.com/office/powerpoint/2010/main" val="48086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006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circle with black flag in the middle&#10;&#10;AI-generated content may be incorrect.">
            <a:extLst>
              <a:ext uri="{FF2B5EF4-FFF2-40B4-BE49-F238E27FC236}">
                <a16:creationId xmlns:a16="http://schemas.microsoft.com/office/drawing/2014/main" id="{5A04ACB4-E09E-1C29-71B1-CC6FEB0A6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25031" b="18729"/>
          <a:stretch>
            <a:fillRect/>
          </a:stretch>
        </p:blipFill>
        <p:spPr>
          <a:xfrm>
            <a:off x="6817418" y="1052736"/>
            <a:ext cx="5355109" cy="5805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1915DBC-B3FC-A7E7-44B5-446824253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7462" y="802441"/>
            <a:ext cx="7628857" cy="898367"/>
          </a:xfrm>
        </p:spPr>
        <p:txBody>
          <a:bodyPr anchor="b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</a:t>
            </a:r>
            <a:endParaRPr lang="nb-NO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131AD3-3DF5-4D6A-D548-DD470CC1F8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40416" y="194430"/>
            <a:ext cx="2198286" cy="496326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BE16E22-997A-5E75-8C28-8C52C4F8ED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472" y="365523"/>
            <a:ext cx="5567390" cy="32523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err="1"/>
              <a:t>Eventuell</a:t>
            </a:r>
            <a:r>
              <a:rPr lang="en-GB" dirty="0"/>
              <a:t> </a:t>
            </a:r>
            <a:r>
              <a:rPr lang="en-GB" dirty="0" err="1"/>
              <a:t>tema</a:t>
            </a:r>
            <a:r>
              <a:rPr lang="en-GB" dirty="0"/>
              <a:t>/</a:t>
            </a:r>
            <a:r>
              <a:rPr lang="en-GB" dirty="0" err="1"/>
              <a:t>stikktittel</a:t>
            </a:r>
            <a:endParaRPr lang="nb-NO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860C94-A6CD-3370-359C-3C5C61E184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5541" y="1988840"/>
            <a:ext cx="8110659" cy="4392488"/>
          </a:xfrm>
        </p:spPr>
        <p:txBody>
          <a:bodyPr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12:00:	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tema</a:t>
            </a:r>
            <a:endParaRPr lang="en-GB" dirty="0"/>
          </a:p>
          <a:p>
            <a:pPr lvl="0"/>
            <a:r>
              <a:rPr lang="en-GB" dirty="0"/>
              <a:t>12:30:	Et </a:t>
            </a:r>
            <a:r>
              <a:rPr lang="en-GB" dirty="0" err="1"/>
              <a:t>tema</a:t>
            </a:r>
            <a:endParaRPr lang="en-GB" dirty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12:30:	Et </a:t>
            </a:r>
            <a:r>
              <a:rPr lang="en-GB" dirty="0" err="1"/>
              <a:t>tema</a:t>
            </a:r>
            <a:endParaRPr lang="en-GB" dirty="0"/>
          </a:p>
          <a:p>
            <a:pPr lvl="0"/>
            <a:r>
              <a:rPr lang="en-GB" dirty="0"/>
              <a:t>14:00:	Pause</a:t>
            </a:r>
          </a:p>
          <a:p>
            <a:pPr lvl="0"/>
            <a:r>
              <a:rPr lang="en-GB" dirty="0"/>
              <a:t>14:30:	Et </a:t>
            </a:r>
            <a:r>
              <a:rPr lang="en-GB" dirty="0" err="1"/>
              <a:t>tema</a:t>
            </a:r>
            <a:endParaRPr lang="en-GB" dirty="0"/>
          </a:p>
          <a:p>
            <a:pPr lvl="0"/>
            <a:r>
              <a:rPr lang="en-GB" dirty="0"/>
              <a:t>15:30:	</a:t>
            </a:r>
            <a:r>
              <a:rPr lang="en-GB" dirty="0" err="1"/>
              <a:t>Avslutning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26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FDCF-FEF1-3CBD-045D-ACFA680F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6DF4B-A99F-51EC-F1C2-880AFB2B3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003CE-DBE1-1945-82EF-9CDCF7085793}"/>
              </a:ext>
            </a:extLst>
          </p:cNvPr>
          <p:cNvSpPr txBox="1"/>
          <p:nvPr userDrawn="1"/>
        </p:nvSpPr>
        <p:spPr>
          <a:xfrm>
            <a:off x="1859614" y="-1503536"/>
            <a:ext cx="2508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i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</a:rPr>
              <a:t>LIM INN TEKST </a:t>
            </a:r>
            <a:br>
              <a:rPr lang="nb-NO" sz="1600" b="1" i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</a:rPr>
            </a:br>
            <a:r>
              <a:rPr lang="nb-NO" sz="1600" b="1" i="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itchFamily="2" charset="77"/>
              </a:rPr>
              <a:t>PÅ RIKTIG MÅTE</a:t>
            </a:r>
          </a:p>
        </p:txBody>
      </p:sp>
      <p:sp>
        <p:nvSpPr>
          <p:cNvPr id="5" name="TekstSylinder 16">
            <a:extLst>
              <a:ext uri="{FF2B5EF4-FFF2-40B4-BE49-F238E27FC236}">
                <a16:creationId xmlns:a16="http://schemas.microsoft.com/office/drawing/2014/main" id="{F1ED30C0-2692-CDC3-AD01-740E032F7A76}"/>
              </a:ext>
            </a:extLst>
          </p:cNvPr>
          <p:cNvSpPr txBox="1"/>
          <p:nvPr userDrawn="1"/>
        </p:nvSpPr>
        <p:spPr>
          <a:xfrm>
            <a:off x="-560061" y="-1571644"/>
            <a:ext cx="2440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i="0" dirty="0">
                <a:solidFill>
                  <a:srgbClr val="FF0000"/>
                </a:solidFill>
                <a:latin typeface="Zalando Sans Expanded Black" pitchFamily="2" charset="77"/>
                <a:ea typeface="Roboto" panose="02000000000000000000" pitchFamily="2" charset="0"/>
                <a:cs typeface="Poppins" pitchFamily="2" charset="77"/>
              </a:rPr>
              <a:t>VIKTIG</a:t>
            </a:r>
          </a:p>
        </p:txBody>
      </p:sp>
      <p:sp>
        <p:nvSpPr>
          <p:cNvPr id="6" name="TekstSylinder 15">
            <a:extLst>
              <a:ext uri="{FF2B5EF4-FFF2-40B4-BE49-F238E27FC236}">
                <a16:creationId xmlns:a16="http://schemas.microsoft.com/office/drawing/2014/main" id="{40FC30A4-960F-3D26-1AC4-61AE0E26DADC}"/>
              </a:ext>
            </a:extLst>
          </p:cNvPr>
          <p:cNvSpPr txBox="1"/>
          <p:nvPr userDrawn="1"/>
        </p:nvSpPr>
        <p:spPr>
          <a:xfrm>
            <a:off x="4475642" y="-1499933"/>
            <a:ext cx="20406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nb-NO" sz="13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Bruk denne metoden fra menyen i PowerPoint. </a:t>
            </a:r>
            <a:r>
              <a:rPr lang="nb-NO" sz="130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Ikke bruk</a:t>
            </a:r>
            <a:r>
              <a:rPr lang="nb-NO" sz="13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CTRL+V eller command+V</a:t>
            </a:r>
          </a:p>
        </p:txBody>
      </p:sp>
      <p:sp>
        <p:nvSpPr>
          <p:cNvPr id="7" name="TekstSylinder 15">
            <a:extLst>
              <a:ext uri="{FF2B5EF4-FFF2-40B4-BE49-F238E27FC236}">
                <a16:creationId xmlns:a16="http://schemas.microsoft.com/office/drawing/2014/main" id="{96458C7C-0325-0DE2-5242-BA5DF0CA8AA3}"/>
              </a:ext>
            </a:extLst>
          </p:cNvPr>
          <p:cNvSpPr txBox="1"/>
          <p:nvPr userDrawn="1"/>
        </p:nvSpPr>
        <p:spPr>
          <a:xfrm>
            <a:off x="9873614" y="-1503536"/>
            <a:ext cx="26160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nb-NO" sz="13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APPLE MAC OS</a:t>
            </a:r>
            <a:r>
              <a:rPr lang="nb-NO" sz="1300" b="1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marL="0" indent="0">
              <a:buFont typeface="+mj-lt"/>
              <a:buNone/>
            </a:pPr>
            <a: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Rediger </a:t>
            </a:r>
            <a:r>
              <a:rPr lang="nb-NO" sz="13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r>
              <a:rPr lang="nb-NO" sz="1300" b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Lim inn utvalg </a:t>
            </a:r>
            <a:r>
              <a:rPr lang="nb-NO" sz="13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13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Lim inn uformatert tekst </a:t>
            </a:r>
          </a:p>
        </p:txBody>
      </p:sp>
      <p:sp>
        <p:nvSpPr>
          <p:cNvPr id="8" name="TekstSylinder 15">
            <a:extLst>
              <a:ext uri="{FF2B5EF4-FFF2-40B4-BE49-F238E27FC236}">
                <a16:creationId xmlns:a16="http://schemas.microsoft.com/office/drawing/2014/main" id="{89A60821-1302-040B-61EA-C11248C14413}"/>
              </a:ext>
            </a:extLst>
          </p:cNvPr>
          <p:cNvSpPr txBox="1"/>
          <p:nvPr userDrawn="1"/>
        </p:nvSpPr>
        <p:spPr>
          <a:xfrm>
            <a:off x="7558132" y="-1499933"/>
            <a:ext cx="204063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nb-NO" sz="1300" b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MICROSOFT WINDOWS</a:t>
            </a:r>
            <a:r>
              <a:rPr lang="nb-NO" sz="1300" b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indent="0">
              <a:buFont typeface="+mj-lt"/>
              <a:buNone/>
            </a:pPr>
            <a: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Hjem </a:t>
            </a:r>
            <a:r>
              <a:rPr lang="nb-NO" sz="13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 </a:t>
            </a:r>
            <a: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Lim inn  </a:t>
            </a:r>
            <a:r>
              <a:rPr lang="nb-NO" sz="1300" b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&gt;</a:t>
            </a:r>
            <a: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br>
              <a:rPr lang="nb-NO"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13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Behold bare teksten</a:t>
            </a:r>
          </a:p>
        </p:txBody>
      </p:sp>
      <p:sp>
        <p:nvSpPr>
          <p:cNvPr id="9" name="TekstSylinder 15">
            <a:extLst>
              <a:ext uri="{FF2B5EF4-FFF2-40B4-BE49-F238E27FC236}">
                <a16:creationId xmlns:a16="http://schemas.microsoft.com/office/drawing/2014/main" id="{7A70BA77-2846-A8D0-2AC6-6A6DD02749EE}"/>
              </a:ext>
            </a:extLst>
          </p:cNvPr>
          <p:cNvSpPr txBox="1"/>
          <p:nvPr userDrawn="1"/>
        </p:nvSpPr>
        <p:spPr>
          <a:xfrm>
            <a:off x="1859613" y="-915480"/>
            <a:ext cx="2616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+mj-lt"/>
              <a:buNone/>
            </a:pPr>
            <a:r>
              <a:rPr lang="nb-NO" sz="13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Dette for å beholde riktig skrifttype, farge og størrelse.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9C72A6-8C86-00BC-B4F5-F5F456C40B9F}"/>
              </a:ext>
            </a:extLst>
          </p:cNvPr>
          <p:cNvCxnSpPr>
            <a:cxnSpLocks/>
          </p:cNvCxnSpPr>
          <p:nvPr userDrawn="1"/>
        </p:nvCxnSpPr>
        <p:spPr>
          <a:xfrm>
            <a:off x="6575744" y="-1323528"/>
            <a:ext cx="70754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6728AC-E0D2-9075-6BF3-B9CF503CFC23}"/>
              </a:ext>
            </a:extLst>
          </p:cNvPr>
          <p:cNvCxnSpPr>
            <a:cxnSpLocks/>
          </p:cNvCxnSpPr>
          <p:nvPr userDrawn="1"/>
        </p:nvCxnSpPr>
        <p:spPr>
          <a:xfrm>
            <a:off x="3667952" y="-1323528"/>
            <a:ext cx="70754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7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3" r:id="rId2"/>
    <p:sldLayoutId id="2147483655" r:id="rId3"/>
    <p:sldLayoutId id="2147483691" r:id="rId4"/>
    <p:sldLayoutId id="2147483663" r:id="rId5"/>
    <p:sldLayoutId id="2147483664" r:id="rId6"/>
    <p:sldLayoutId id="2147483697" r:id="rId7"/>
    <p:sldLayoutId id="2147483698" r:id="rId8"/>
    <p:sldLayoutId id="2147483684" r:id="rId9"/>
    <p:sldLayoutId id="2147483701" r:id="rId10"/>
    <p:sldLayoutId id="2147483700" r:id="rId11"/>
    <p:sldLayoutId id="2147483703" r:id="rId12"/>
    <p:sldLayoutId id="2147483665" r:id="rId13"/>
    <p:sldLayoutId id="2147483702" r:id="rId14"/>
    <p:sldLayoutId id="2147483666" r:id="rId15"/>
    <p:sldLayoutId id="2147483670" r:id="rId16"/>
    <p:sldLayoutId id="2147483695" r:id="rId17"/>
    <p:sldLayoutId id="2147483668" r:id="rId18"/>
    <p:sldLayoutId id="2147483667" r:id="rId19"/>
    <p:sldLayoutId id="2147483669" r:id="rId20"/>
    <p:sldLayoutId id="2147483678" r:id="rId21"/>
    <p:sldLayoutId id="2147483694" r:id="rId22"/>
    <p:sldLayoutId id="2147483696" r:id="rId23"/>
    <p:sldLayoutId id="2147483704" r:id="rId24"/>
    <p:sldLayoutId id="2147483657" r:id="rId25"/>
    <p:sldLayoutId id="2147483672" r:id="rId26"/>
    <p:sldLayoutId id="2147483673" r:id="rId27"/>
    <p:sldLayoutId id="2147483677" r:id="rId28"/>
    <p:sldLayoutId id="2147483675" r:id="rId29"/>
    <p:sldLayoutId id="2147483680" r:id="rId30"/>
    <p:sldLayoutId id="2147483682" r:id="rId31"/>
    <p:sldLayoutId id="2147483683" r:id="rId32"/>
    <p:sldLayoutId id="2147483681" r:id="rId33"/>
    <p:sldLayoutId id="2147483676" r:id="rId34"/>
    <p:sldLayoutId id="2147483649" r:id="rId35"/>
    <p:sldLayoutId id="2147483688" r:id="rId36"/>
    <p:sldLayoutId id="2147483650" r:id="rId37"/>
    <p:sldLayoutId id="2147483674" r:id="rId38"/>
    <p:sldLayoutId id="2147483699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Zalando Sans Expanded Black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2.png"/><Relationship Id="rId3" Type="http://schemas.openxmlformats.org/officeDocument/2006/relationships/image" Target="../media/image28.png"/><Relationship Id="rId21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1.png"/><Relationship Id="rId2" Type="http://schemas.openxmlformats.org/officeDocument/2006/relationships/image" Target="../media/image3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24" Type="http://schemas.openxmlformats.org/officeDocument/2006/relationships/image" Target="../media/image2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hyperlink" Target="https://hoyre.no/design/ikoner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3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298964-1E04-C8CC-DA30-A352B0FA9235}"/>
              </a:ext>
            </a:extLst>
          </p:cNvPr>
          <p:cNvSpPr txBox="1"/>
          <p:nvPr/>
        </p:nvSpPr>
        <p:spPr>
          <a:xfrm>
            <a:off x="1127448" y="5301208"/>
            <a:ext cx="8280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nb-NO" sz="1400" dirty="0" err="1">
                <a:latin typeface="Roboto" panose="02000000000000000000" pitchFamily="2" charset="0"/>
                <a:ea typeface="Roboto" panose="02000000000000000000" pitchFamily="2" charset="0"/>
              </a:rPr>
              <a:t>https</a:t>
            </a: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://</a:t>
            </a:r>
            <a:r>
              <a:rPr lang="nb-NO" sz="1400" dirty="0" err="1">
                <a:latin typeface="Roboto" panose="02000000000000000000" pitchFamily="2" charset="0"/>
                <a:ea typeface="Roboto" panose="02000000000000000000" pitchFamily="2" charset="0"/>
              </a:rPr>
              <a:t>res.cloudinary.com</a:t>
            </a: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nb-NO" sz="1400" dirty="0" err="1">
                <a:latin typeface="Roboto" panose="02000000000000000000" pitchFamily="2" charset="0"/>
                <a:ea typeface="Roboto" panose="02000000000000000000" pitchFamily="2" charset="0"/>
              </a:rPr>
              <a:t>hoyre</a:t>
            </a: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nb-NO" sz="1400" dirty="0" err="1">
                <a:latin typeface="Roboto" panose="02000000000000000000" pitchFamily="2" charset="0"/>
                <a:ea typeface="Roboto" panose="02000000000000000000" pitchFamily="2" charset="0"/>
              </a:rPr>
              <a:t>raw</a:t>
            </a: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nb-NO" sz="1400" dirty="0" err="1">
                <a:latin typeface="Roboto" panose="02000000000000000000" pitchFamily="2" charset="0"/>
                <a:ea typeface="Roboto" panose="02000000000000000000" pitchFamily="2" charset="0"/>
              </a:rPr>
              <a:t>upload</a:t>
            </a:r>
            <a:r>
              <a:rPr lang="nb-NO" sz="1400" dirty="0">
                <a:latin typeface="Roboto" panose="02000000000000000000" pitchFamily="2" charset="0"/>
                <a:ea typeface="Roboto" panose="02000000000000000000" pitchFamily="2" charset="0"/>
              </a:rPr>
              <a:t>/v1772627018/</a:t>
            </a:r>
            <a:r>
              <a:rPr lang="nb-NO" sz="1400" dirty="0" err="1">
                <a:latin typeface="Roboto" panose="02000000000000000000" pitchFamily="2" charset="0"/>
                <a:ea typeface="Roboto" panose="02000000000000000000" pitchFamily="2" charset="0"/>
              </a:rPr>
              <a:t>ZalandoSansExpanded-Black.ttf</a:t>
            </a:r>
            <a:endParaRPr lang="nb-NO" sz="1400" b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4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phone&#10;&#10;AI-generated content may be incorrect.">
            <a:extLst>
              <a:ext uri="{FF2B5EF4-FFF2-40B4-BE49-F238E27FC236}">
                <a16:creationId xmlns:a16="http://schemas.microsoft.com/office/drawing/2014/main" id="{DFECDBD4-1E5F-5392-9215-91D4B418E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2204864"/>
            <a:ext cx="2094260" cy="23982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DC8B5-4959-1CB1-CDE0-FA818D6EAF4E}"/>
              </a:ext>
            </a:extLst>
          </p:cNvPr>
          <p:cNvSpPr txBox="1"/>
          <p:nvPr/>
        </p:nvSpPr>
        <p:spPr>
          <a:xfrm>
            <a:off x="5591944" y="5805264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EKSEMPLER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86447-5D9E-7D63-BDB9-361BDB8A4978}"/>
              </a:ext>
            </a:extLst>
          </p:cNvPr>
          <p:cNvSpPr txBox="1"/>
          <p:nvPr/>
        </p:nvSpPr>
        <p:spPr>
          <a:xfrm rot="5400000">
            <a:off x="6147329" y="618598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ym typeface="Wingdings" pitchFamily="2" charset="2"/>
              </a:rPr>
              <a:t>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307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B7E24-2296-140B-6A33-7F3D6A5164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451" y="1974135"/>
            <a:ext cx="9865096" cy="2755117"/>
          </a:xfrm>
        </p:spPr>
        <p:txBody>
          <a:bodyPr>
            <a:normAutofit/>
          </a:bodyPr>
          <a:lstStyle/>
          <a:p>
            <a:r>
              <a:rPr lang="nb-NO" sz="8800" dirty="0"/>
              <a:t>Tittel på foredraget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7A41A-5BCB-4764-D18F-930E65333F1A}"/>
              </a:ext>
            </a:extLst>
          </p:cNvPr>
          <p:cNvSpPr txBox="1"/>
          <p:nvPr/>
        </p:nvSpPr>
        <p:spPr>
          <a:xfrm>
            <a:off x="4270825" y="5085184"/>
            <a:ext cx="365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Undertittel kan settes i dette feltet</a:t>
            </a:r>
          </a:p>
        </p:txBody>
      </p:sp>
    </p:spTree>
    <p:extLst>
      <p:ext uri="{BB962C8B-B14F-4D97-AF65-F5344CB8AC3E}">
        <p14:creationId xmlns:p14="http://schemas.microsoft.com/office/powerpoint/2010/main" val="34022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10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blue background with white outline of people and a stroller&#10;&#10;AI-generated content may be incorrect.">
            <a:extLst>
              <a:ext uri="{FF2B5EF4-FFF2-40B4-BE49-F238E27FC236}">
                <a16:creationId xmlns:a16="http://schemas.microsoft.com/office/drawing/2014/main" id="{3636E367-AEE9-E6DD-30BD-7B300ED025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clrChange>
              <a:clrFrom>
                <a:srgbClr val="0065F1"/>
              </a:clrFrom>
              <a:clrTo>
                <a:srgbClr val="0065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12" b="6812"/>
          <a:stretch/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09DC5-2FCB-6FEE-B126-5257F02433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Frihet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til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å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skape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gode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liv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548CD71-C527-9BBA-A3DA-8B819C1D0B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clrChange>
              <a:clrFrom>
                <a:srgbClr val="0065F1"/>
              </a:clrFrom>
              <a:clrTo>
                <a:srgbClr val="0065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14" b="6314"/>
          <a:stretch/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82B86-AA11-9CEC-A2CC-0D49025BE9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rtl="1"/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Frihet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til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å</a:t>
            </a:r>
            <a:b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skape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verdier</a:t>
            </a:r>
            <a:endParaRPr lang="en-GB" sz="2400" b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BBAC2DB-2F91-1B3B-FEC1-C1BF6FE233A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clrChange>
              <a:clrFrom>
                <a:srgbClr val="0065F1"/>
              </a:clrFrom>
              <a:clrTo>
                <a:srgbClr val="0065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14" b="6314"/>
          <a:stretch/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693BA0-C77E-20F5-EB85-8CD9D405E0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rtl="1"/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Frihet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til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å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0" dirty="0" err="1">
                <a:latin typeface="Roboto" panose="02000000000000000000" pitchFamily="2" charset="0"/>
                <a:ea typeface="Roboto" panose="02000000000000000000" pitchFamily="2" charset="0"/>
              </a:rPr>
              <a:t>skape</a:t>
            </a:r>
            <a:r>
              <a:rPr lang="en-GB" sz="2400" b="0" dirty="0">
                <a:latin typeface="Roboto" panose="02000000000000000000" pitchFamily="2" charset="0"/>
                <a:ea typeface="Roboto" panose="02000000000000000000" pitchFamily="2" charset="0"/>
              </a:rPr>
              <a:t> god velferd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16BC1-06EF-B31E-09E0-D28863AA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919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431EFF61-E558-B0B5-8BA8-5E37F6F174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8B4F1-00FF-ABDB-7D12-B37BC66B1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rtl="1"/>
            <a:r>
              <a:rPr lang="en-GB" dirty="0"/>
              <a:t>Eksempel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over </a:t>
            </a:r>
            <a:r>
              <a:rPr lang="en-GB" dirty="0" err="1"/>
              <a:t>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59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A81EC3C-DDF3-3E7D-DF66-D8AB7778F971}"/>
              </a:ext>
            </a:extLst>
          </p:cNvPr>
          <p:cNvSpPr/>
          <p:nvPr/>
        </p:nvSpPr>
        <p:spPr>
          <a:xfrm>
            <a:off x="8534800" y="1201509"/>
            <a:ext cx="3107241" cy="49799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1ABB5-70C7-A99C-A7AF-E29259D9B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207474"/>
            <a:ext cx="1192989" cy="839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E5700-F5EF-31DB-F778-B404CF356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59" y="4917123"/>
            <a:ext cx="1192989" cy="83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87D58-EC93-EDAB-3213-C625274BBA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54" y="3997441"/>
            <a:ext cx="1192989" cy="8398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5A6783-8B97-BD5F-58D5-644840DC9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428" y="4005064"/>
            <a:ext cx="1161496" cy="8176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AE3C09-C4EC-9287-1FCB-7417E4D291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503" y="4005064"/>
            <a:ext cx="1175495" cy="827548"/>
          </a:xfrm>
          <a:prstGeom prst="rect">
            <a:avLst/>
          </a:prstGeom>
        </p:spPr>
      </p:pic>
      <p:pic>
        <p:nvPicPr>
          <p:cNvPr id="16" name="Picture 15" descr="A white line drawing of a person and person&#10;&#10;AI-generated content may be incorrect.">
            <a:extLst>
              <a:ext uri="{FF2B5EF4-FFF2-40B4-BE49-F238E27FC236}">
                <a16:creationId xmlns:a16="http://schemas.microsoft.com/office/drawing/2014/main" id="{2693A1CF-3E35-72D0-8AC3-90CDB8A5ED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84" y="3992748"/>
            <a:ext cx="1192989" cy="839864"/>
          </a:xfrm>
          <a:prstGeom prst="rect">
            <a:avLst/>
          </a:prstGeom>
        </p:spPr>
      </p:pic>
      <p:pic>
        <p:nvPicPr>
          <p:cNvPr id="18" name="Picture 17" descr="A blue background with white outline of people and a stroller&#10;&#10;AI-generated content may be incorrect.">
            <a:extLst>
              <a:ext uri="{FF2B5EF4-FFF2-40B4-BE49-F238E27FC236}">
                <a16:creationId xmlns:a16="http://schemas.microsoft.com/office/drawing/2014/main" id="{678D97A5-0897-ADC3-3678-1B171EB20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65" y="3982893"/>
            <a:ext cx="1192989" cy="8398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3692A8-0E97-2709-F670-2A9306D2FF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46" y="3982893"/>
            <a:ext cx="1192989" cy="839864"/>
          </a:xfrm>
          <a:prstGeom prst="rect">
            <a:avLst/>
          </a:prstGeom>
        </p:spPr>
      </p:pic>
      <p:pic>
        <p:nvPicPr>
          <p:cNvPr id="22" name="Picture 21" descr="A white line drawing of a doctor&#10;&#10;AI-generated content may be incorrect.">
            <a:extLst>
              <a:ext uri="{FF2B5EF4-FFF2-40B4-BE49-F238E27FC236}">
                <a16:creationId xmlns:a16="http://schemas.microsoft.com/office/drawing/2014/main" id="{926791D4-B1FC-ED10-BC02-DF63D5767A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295" y="4911886"/>
            <a:ext cx="1192989" cy="8398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BE0025-E8ED-E44F-0766-1FCCEC9EB5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484" y="3067452"/>
            <a:ext cx="1192989" cy="839864"/>
          </a:xfrm>
          <a:prstGeom prst="rect">
            <a:avLst/>
          </a:prstGeom>
        </p:spPr>
      </p:pic>
      <p:pic>
        <p:nvPicPr>
          <p:cNvPr id="26" name="Picture 25" descr="A white outline of a passport&#10;&#10;AI-generated content may be incorrect.">
            <a:extLst>
              <a:ext uri="{FF2B5EF4-FFF2-40B4-BE49-F238E27FC236}">
                <a16:creationId xmlns:a16="http://schemas.microsoft.com/office/drawing/2014/main" id="{6B4B38BF-B9F4-3DC1-7BAD-4BB43AED65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664" y="3076775"/>
            <a:ext cx="1192989" cy="839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274F10-6F3E-E68B-3B0F-224D72E1BF9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44" y="3076775"/>
            <a:ext cx="1192989" cy="839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82E6E6-5561-337D-6D1C-DD41ED1AC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024" y="3076775"/>
            <a:ext cx="1192989" cy="8398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3C49E3-A301-023F-4238-B714AEF30B0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204" y="3076775"/>
            <a:ext cx="1192989" cy="83986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122DA7-4632-E7C1-093B-BBFCE37A029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3076775"/>
            <a:ext cx="1192989" cy="839864"/>
          </a:xfrm>
          <a:prstGeom prst="rect">
            <a:avLst/>
          </a:prstGeom>
        </p:spPr>
      </p:pic>
      <p:pic>
        <p:nvPicPr>
          <p:cNvPr id="36" name="Picture 35" descr="A house and trees on a blue background&#10;&#10;AI-generated content may be incorrect.">
            <a:extLst>
              <a:ext uri="{FF2B5EF4-FFF2-40B4-BE49-F238E27FC236}">
                <a16:creationId xmlns:a16="http://schemas.microsoft.com/office/drawing/2014/main" id="{B4450BBF-29DA-ADE5-1F3C-4A032F264FD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626" y="4923816"/>
            <a:ext cx="1176043" cy="827934"/>
          </a:xfrm>
          <a:prstGeom prst="rect">
            <a:avLst/>
          </a:prstGeom>
        </p:spPr>
      </p:pic>
      <p:pic>
        <p:nvPicPr>
          <p:cNvPr id="38" name="Picture 37" descr="A white outline of a microphone and a musical note&#10;&#10;AI-generated content may be incorrect.">
            <a:extLst>
              <a:ext uri="{FF2B5EF4-FFF2-40B4-BE49-F238E27FC236}">
                <a16:creationId xmlns:a16="http://schemas.microsoft.com/office/drawing/2014/main" id="{70D62E98-6322-38D1-CEA3-372FB5FC8F1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124" y="2137463"/>
            <a:ext cx="1193491" cy="839864"/>
          </a:xfrm>
          <a:prstGeom prst="rect">
            <a:avLst/>
          </a:prstGeom>
        </p:spPr>
      </p:pic>
      <p:pic>
        <p:nvPicPr>
          <p:cNvPr id="40" name="Picture 39" descr="A blue heart in hands&#10;&#10;AI-generated content may be incorrect.">
            <a:extLst>
              <a:ext uri="{FF2B5EF4-FFF2-40B4-BE49-F238E27FC236}">
                <a16:creationId xmlns:a16="http://schemas.microsoft.com/office/drawing/2014/main" id="{48D7FBC5-1F3C-4C40-F25F-6314D3F8EA8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976" y="2154475"/>
            <a:ext cx="1192989" cy="83986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24DAAD-3E97-8398-877B-5E588AAC6E1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828" y="2148510"/>
            <a:ext cx="1192989" cy="8398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C2D104E-A377-DAC9-967A-D4B94BD4D0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680" y="2142545"/>
            <a:ext cx="1192989" cy="8517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18DDA8-B8BF-BB4F-A2B0-9A5780AE641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532" y="2142545"/>
            <a:ext cx="1192989" cy="839864"/>
          </a:xfrm>
          <a:prstGeom prst="rect">
            <a:avLst/>
          </a:prstGeom>
        </p:spPr>
      </p:pic>
      <p:pic>
        <p:nvPicPr>
          <p:cNvPr id="48" name="Picture 47" descr="A white line drawing of a road with trees and mountains&#10;&#10;AI-generated content may be incorrect.">
            <a:extLst>
              <a:ext uri="{FF2B5EF4-FFF2-40B4-BE49-F238E27FC236}">
                <a16:creationId xmlns:a16="http://schemas.microsoft.com/office/drawing/2014/main" id="{A2271A0A-713A-D4D6-5DFD-E429AFC131B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2142545"/>
            <a:ext cx="1192989" cy="8398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2538DE-7B6D-F74A-7967-B90156E8294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87" y="4911886"/>
            <a:ext cx="1192989" cy="83986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884D5C3-15CC-2E18-F0C0-EBF19863506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394" y="1207474"/>
            <a:ext cx="1192989" cy="8398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59562B2-D18F-1401-ED2E-4A5FFF675E1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483" y="1207474"/>
            <a:ext cx="1192989" cy="8398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69A63D2-A8A6-ABEC-5EA4-D9E9DE1965B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117" y="1201509"/>
            <a:ext cx="1210444" cy="8517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4DFEB96-F521-8CEE-5681-6F3AAFEDBC4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06" y="1207474"/>
            <a:ext cx="1192989" cy="8398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618AC57-270F-1C12-106A-C13EA5040DB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295" y="1207474"/>
            <a:ext cx="1192989" cy="83986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1A40705-C306-E4E0-F5E9-A5524D8845D6}"/>
              </a:ext>
            </a:extLst>
          </p:cNvPr>
          <p:cNvSpPr txBox="1"/>
          <p:nvPr/>
        </p:nvSpPr>
        <p:spPr>
          <a:xfrm>
            <a:off x="8863413" y="4200935"/>
            <a:ext cx="240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Kopier et bilde og lim det inn i predefinere felt i malen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AC4396E-1DCA-A6EC-2669-ABF4E9D528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63412" y="1972314"/>
            <a:ext cx="2270503" cy="2036840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6F9ECFFE-E1D4-5DB8-2AA6-99220751FF5C}"/>
              </a:ext>
            </a:extLst>
          </p:cNvPr>
          <p:cNvSpPr/>
          <p:nvPr/>
        </p:nvSpPr>
        <p:spPr>
          <a:xfrm>
            <a:off x="8912362" y="1910614"/>
            <a:ext cx="1080120" cy="108012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Roboto" panose="020000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7DE2B63-F779-1C1E-3C96-730B0CB3C5DA}"/>
              </a:ext>
            </a:extLst>
          </p:cNvPr>
          <p:cNvSpPr/>
          <p:nvPr/>
        </p:nvSpPr>
        <p:spPr>
          <a:xfrm>
            <a:off x="10052393" y="1910614"/>
            <a:ext cx="1080120" cy="108012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Roboto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44E7FB-E081-3DB3-3910-5174514A2546}"/>
              </a:ext>
            </a:extLst>
          </p:cNvPr>
          <p:cNvSpPr txBox="1"/>
          <p:nvPr/>
        </p:nvSpPr>
        <p:spPr>
          <a:xfrm>
            <a:off x="519784" y="400368"/>
            <a:ext cx="456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latin typeface="Roboto" panose="02000000000000000000" pitchFamily="2" charset="0"/>
                <a:ea typeface="Roboto" panose="02000000000000000000" pitchFamily="2" charset="0"/>
              </a:rPr>
              <a:t>Ikoner til bruk i malen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53CFE91-B683-6603-418B-7F7E4991621F}"/>
              </a:ext>
            </a:extLst>
          </p:cNvPr>
          <p:cNvSpPr txBox="1"/>
          <p:nvPr/>
        </p:nvSpPr>
        <p:spPr>
          <a:xfrm>
            <a:off x="8862907" y="5176344"/>
            <a:ext cx="265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</a:rPr>
              <a:t>Du kan også laste ned alle ikonene på maskinen din ved å gå til </a:t>
            </a:r>
            <a:r>
              <a:rPr lang="nb-NO" sz="1200">
                <a:latin typeface="Roboto" panose="02000000000000000000" pitchFamily="2" charset="0"/>
                <a:ea typeface="Roboto" panose="02000000000000000000" pitchFamily="2" charset="0"/>
                <a:hlinkClick r:id="rId31"/>
              </a:rPr>
              <a:t>https://hoyre.no/design/ikoner/</a:t>
            </a:r>
            <a:endParaRPr lang="nb-NO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19DADE-8ABB-E5EE-02F8-F1E4E1A62B7E}"/>
              </a:ext>
            </a:extLst>
          </p:cNvPr>
          <p:cNvSpPr txBox="1"/>
          <p:nvPr/>
        </p:nvSpPr>
        <p:spPr>
          <a:xfrm>
            <a:off x="8687227" y="1370786"/>
            <a:ext cx="290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Roboto" panose="02000000000000000000" pitchFamily="2" charset="0"/>
                <a:ea typeface="Roboto" panose="02000000000000000000" pitchFamily="2" charset="0"/>
              </a:rPr>
              <a:t>Hvordan bruke ikonene?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73B57-99E4-C219-A202-21089443A5D3}"/>
              </a:ext>
            </a:extLst>
          </p:cNvPr>
          <p:cNvSpPr txBox="1"/>
          <p:nvPr/>
        </p:nvSpPr>
        <p:spPr>
          <a:xfrm>
            <a:off x="5970589" y="5274696"/>
            <a:ext cx="1909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latin typeface="Roboto" panose="02000000000000000000" pitchFamily="2" charset="0"/>
                <a:ea typeface="Roboto" panose="02000000000000000000" pitchFamily="2" charset="0"/>
              </a:rPr>
              <a:t>PS: </a:t>
            </a:r>
            <a:r>
              <a:rPr lang="nb-NO" sz="1400">
                <a:latin typeface="Roboto" panose="02000000000000000000" pitchFamily="2" charset="0"/>
                <a:ea typeface="Roboto" panose="02000000000000000000" pitchFamily="2" charset="0"/>
              </a:rPr>
              <a:t>Bakgrunnen kan fjernes i PowerPoint om du har en annen fargebakgrunn</a:t>
            </a:r>
          </a:p>
        </p:txBody>
      </p:sp>
    </p:spTree>
    <p:extLst>
      <p:ext uri="{BB962C8B-B14F-4D97-AF65-F5344CB8AC3E}">
        <p14:creationId xmlns:p14="http://schemas.microsoft.com/office/powerpoint/2010/main" val="283662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2025 1">
      <a:dk1>
        <a:srgbClr val="002866"/>
      </a:dk1>
      <a:lt1>
        <a:srgbClr val="FFFFFF"/>
      </a:lt1>
      <a:dk2>
        <a:srgbClr val="002866"/>
      </a:dk2>
      <a:lt2>
        <a:srgbClr val="E8E8E8"/>
      </a:lt2>
      <a:accent1>
        <a:srgbClr val="0065F0"/>
      </a:accent1>
      <a:accent2>
        <a:srgbClr val="5CB3FF"/>
      </a:accent2>
      <a:accent3>
        <a:srgbClr val="003E9D"/>
      </a:accent3>
      <a:accent4>
        <a:srgbClr val="00C7B1"/>
      </a:accent4>
      <a:accent5>
        <a:srgbClr val="F49BBA"/>
      </a:accent5>
      <a:accent6>
        <a:srgbClr val="FF8674"/>
      </a:accent6>
      <a:hlink>
        <a:srgbClr val="1250C1"/>
      </a:hlink>
      <a:folHlink>
        <a:srgbClr val="1250C1"/>
      </a:folHlink>
    </a:clrScheme>
    <a:fontScheme name="Roboto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øyres alternative statsbudsjett 2026.pptx" id="{E65F9EB7-6EBB-FC4E-9EF2-49159ED85CD6}" vid="{206A69BC-20D2-AC4F-8080-D9822F129D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111</Words>
  <Application>Microsoft Macintosh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Poppins</vt:lpstr>
      <vt:lpstr>Roboto</vt:lpstr>
      <vt:lpstr>Wingdings</vt:lpstr>
      <vt:lpstr>Zalando Sans Expanded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Hushovd</dc:creator>
  <cp:lastModifiedBy>Christian Hushovd</cp:lastModifiedBy>
  <cp:revision>94</cp:revision>
  <cp:lastPrinted>2026-03-05T07:29:03Z</cp:lastPrinted>
  <dcterms:created xsi:type="dcterms:W3CDTF">2026-01-09T09:09:59Z</dcterms:created>
  <dcterms:modified xsi:type="dcterms:W3CDTF">2026-03-05T09:31:28Z</dcterms:modified>
</cp:coreProperties>
</file>